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8" r:id="rId5"/>
    <p:sldId id="269" r:id="rId6"/>
    <p:sldId id="284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8"/>
    <p:restoredTop sz="94693"/>
  </p:normalViewPr>
  <p:slideViewPr>
    <p:cSldViewPr snapToGrid="0" snapToObjects="1">
      <p:cViewPr varScale="1">
        <p:scale>
          <a:sx n="181" d="100"/>
          <a:sy n="181" d="100"/>
        </p:scale>
        <p:origin x="176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32AD0-B52D-42B1-87D9-0CDBC0B7D04C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434B3A3-5372-4D9D-B616-DB089A497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Introduction to Advanced Spark Concepts</a:t>
          </a:r>
          <a:endParaRPr lang="en-US"/>
        </a:p>
      </dgm:t>
    </dgm:pt>
    <dgm:pt modelId="{90D5C539-042B-4E91-8265-6BFD2E450875}" type="parTrans" cxnId="{39950929-40EF-4C67-87E8-351CB72F0CE0}">
      <dgm:prSet/>
      <dgm:spPr/>
      <dgm:t>
        <a:bodyPr/>
        <a:lstStyle/>
        <a:p>
          <a:endParaRPr lang="en-US"/>
        </a:p>
      </dgm:t>
    </dgm:pt>
    <dgm:pt modelId="{E7D4ECF6-3EA9-4B68-98EE-71128521A097}" type="sibTrans" cxnId="{39950929-40EF-4C67-87E8-351CB72F0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ED9359-9308-4D7F-88A7-6BE26C330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Working with Spark DataFrames and Datasets</a:t>
          </a:r>
          <a:endParaRPr lang="en-US"/>
        </a:p>
      </dgm:t>
    </dgm:pt>
    <dgm:pt modelId="{6BED74DC-5C12-4D1C-B157-87FA3593C348}" type="parTrans" cxnId="{D6528244-B34C-4570-A54C-CA56BE729C47}">
      <dgm:prSet/>
      <dgm:spPr/>
      <dgm:t>
        <a:bodyPr/>
        <a:lstStyle/>
        <a:p>
          <a:endParaRPr lang="en-US"/>
        </a:p>
      </dgm:t>
    </dgm:pt>
    <dgm:pt modelId="{F04588B8-F7B2-41CA-BA08-5B4F1FBAC21A}" type="sibTrans" cxnId="{D6528244-B34C-4570-A54C-CA56BE729C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4E9F0C-D55E-4EA7-B524-B7E3F00596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Querying Structured Data with Spark SQL</a:t>
          </a:r>
          <a:endParaRPr lang="en-US"/>
        </a:p>
      </dgm:t>
    </dgm:pt>
    <dgm:pt modelId="{D440EE00-0803-4EDC-8C60-3E8DBA4211D1}" type="parTrans" cxnId="{1A669D6D-761B-4204-BFB8-899673316AC4}">
      <dgm:prSet/>
      <dgm:spPr/>
      <dgm:t>
        <a:bodyPr/>
        <a:lstStyle/>
        <a:p>
          <a:endParaRPr lang="en-US"/>
        </a:p>
      </dgm:t>
    </dgm:pt>
    <dgm:pt modelId="{4B97F89E-5FE5-496E-BA86-D2CA2676D2B2}" type="sibTrans" cxnId="{1A669D6D-761B-4204-BFB8-899673316A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1304E9-21BB-4B99-A81B-5769E60C4D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Real-Time Data Processing with Spark Streaming</a:t>
          </a:r>
          <a:endParaRPr lang="en-US"/>
        </a:p>
      </dgm:t>
    </dgm:pt>
    <dgm:pt modelId="{4CFD03E7-156C-4DBC-AB57-57B2514A2CA4}" type="parTrans" cxnId="{FAF0B8E0-1704-4AD7-AC08-C63EE398BDCF}">
      <dgm:prSet/>
      <dgm:spPr/>
      <dgm:t>
        <a:bodyPr/>
        <a:lstStyle/>
        <a:p>
          <a:endParaRPr lang="en-US"/>
        </a:p>
      </dgm:t>
    </dgm:pt>
    <dgm:pt modelId="{D2A42156-BE89-4122-A05D-F587B3BB3D7B}" type="sibTrans" cxnId="{FAF0B8E0-1704-4AD7-AC08-C63EE398BD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213F94-E4CA-46FD-9E80-A6EB6EAB8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Machine Learning with Spark MLlib</a:t>
          </a:r>
          <a:endParaRPr lang="en-US"/>
        </a:p>
      </dgm:t>
    </dgm:pt>
    <dgm:pt modelId="{C380AC00-5FF6-4E3F-B5F2-529C1F4F5FD9}" type="parTrans" cxnId="{B90C5355-6CFA-442B-BCF5-DA9B1E149E7D}">
      <dgm:prSet/>
      <dgm:spPr/>
      <dgm:t>
        <a:bodyPr/>
        <a:lstStyle/>
        <a:p>
          <a:endParaRPr lang="en-US"/>
        </a:p>
      </dgm:t>
    </dgm:pt>
    <dgm:pt modelId="{8899C625-3789-4936-BF17-C05202872816}" type="sibTrans" cxnId="{B90C5355-6CFA-442B-BCF5-DA9B1E149E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BB99FF-99C5-4C32-A1F7-BF413BB5FB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Case Studies, Future Trends, and Conclusion</a:t>
          </a:r>
          <a:endParaRPr lang="en-US"/>
        </a:p>
      </dgm:t>
    </dgm:pt>
    <dgm:pt modelId="{23670EBD-5FB0-4F73-B37E-E9B2112AFCD4}" type="parTrans" cxnId="{FD5315E3-323C-4A0F-9748-35515F3AE21C}">
      <dgm:prSet/>
      <dgm:spPr/>
      <dgm:t>
        <a:bodyPr/>
        <a:lstStyle/>
        <a:p>
          <a:endParaRPr lang="en-US"/>
        </a:p>
      </dgm:t>
    </dgm:pt>
    <dgm:pt modelId="{DCDE8294-C468-472C-B9D9-16C5C396D9D3}" type="sibTrans" cxnId="{FD5315E3-323C-4A0F-9748-35515F3AE21C}">
      <dgm:prSet/>
      <dgm:spPr/>
      <dgm:t>
        <a:bodyPr/>
        <a:lstStyle/>
        <a:p>
          <a:endParaRPr lang="en-US"/>
        </a:p>
      </dgm:t>
    </dgm:pt>
    <dgm:pt modelId="{58D52249-9C16-4CE0-A191-B539C6690FF9}" type="pres">
      <dgm:prSet presAssocID="{2DB32AD0-B52D-42B1-87D9-0CDBC0B7D04C}" presName="root" presStyleCnt="0">
        <dgm:presLayoutVars>
          <dgm:dir/>
          <dgm:resizeHandles val="exact"/>
        </dgm:presLayoutVars>
      </dgm:prSet>
      <dgm:spPr/>
    </dgm:pt>
    <dgm:pt modelId="{C60D0F57-BA19-4E82-91B9-0566516E0C3E}" type="pres">
      <dgm:prSet presAssocID="{2DB32AD0-B52D-42B1-87D9-0CDBC0B7D04C}" presName="container" presStyleCnt="0">
        <dgm:presLayoutVars>
          <dgm:dir/>
          <dgm:resizeHandles val="exact"/>
        </dgm:presLayoutVars>
      </dgm:prSet>
      <dgm:spPr/>
    </dgm:pt>
    <dgm:pt modelId="{2F3BE438-AD4A-4715-B97D-A5C43171FA91}" type="pres">
      <dgm:prSet presAssocID="{2434B3A3-5372-4D9D-B616-DB089A49793F}" presName="compNode" presStyleCnt="0"/>
      <dgm:spPr/>
    </dgm:pt>
    <dgm:pt modelId="{48BE14B2-E881-4DD5-9D4C-DAB1FF4C0004}" type="pres">
      <dgm:prSet presAssocID="{2434B3A3-5372-4D9D-B616-DB089A49793F}" presName="iconBgRect" presStyleLbl="bgShp" presStyleIdx="0" presStyleCnt="6"/>
      <dgm:spPr/>
    </dgm:pt>
    <dgm:pt modelId="{92465D1A-88D8-41D1-8E1D-07A5D20EDCBF}" type="pres">
      <dgm:prSet presAssocID="{2434B3A3-5372-4D9D-B616-DB089A49793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632F2103-CAB0-4F95-BBE5-13F610D73756}" type="pres">
      <dgm:prSet presAssocID="{2434B3A3-5372-4D9D-B616-DB089A49793F}" presName="spaceRect" presStyleCnt="0"/>
      <dgm:spPr/>
    </dgm:pt>
    <dgm:pt modelId="{0D2CE912-F73D-4FD7-B700-4BBAF284B740}" type="pres">
      <dgm:prSet presAssocID="{2434B3A3-5372-4D9D-B616-DB089A49793F}" presName="textRect" presStyleLbl="revTx" presStyleIdx="0" presStyleCnt="6">
        <dgm:presLayoutVars>
          <dgm:chMax val="1"/>
          <dgm:chPref val="1"/>
        </dgm:presLayoutVars>
      </dgm:prSet>
      <dgm:spPr/>
    </dgm:pt>
    <dgm:pt modelId="{9E58B400-F6B8-4C2A-B3A8-3E64DA856F87}" type="pres">
      <dgm:prSet presAssocID="{E7D4ECF6-3EA9-4B68-98EE-71128521A097}" presName="sibTrans" presStyleLbl="sibTrans2D1" presStyleIdx="0" presStyleCnt="0"/>
      <dgm:spPr/>
    </dgm:pt>
    <dgm:pt modelId="{41DB11C7-4712-4897-9BA3-1C0E93F411D4}" type="pres">
      <dgm:prSet presAssocID="{56ED9359-9308-4D7F-88A7-6BE26C330C9B}" presName="compNode" presStyleCnt="0"/>
      <dgm:spPr/>
    </dgm:pt>
    <dgm:pt modelId="{5B4533B2-33F9-427E-AB81-E6716C3018DC}" type="pres">
      <dgm:prSet presAssocID="{56ED9359-9308-4D7F-88A7-6BE26C330C9B}" presName="iconBgRect" presStyleLbl="bgShp" presStyleIdx="1" presStyleCnt="6"/>
      <dgm:spPr/>
    </dgm:pt>
    <dgm:pt modelId="{77382FF7-C938-4CBC-B234-769E701D0571}" type="pres">
      <dgm:prSet presAssocID="{56ED9359-9308-4D7F-88A7-6BE26C330C9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0345C6-9A3F-4C73-8D16-CF04D0177DAB}" type="pres">
      <dgm:prSet presAssocID="{56ED9359-9308-4D7F-88A7-6BE26C330C9B}" presName="spaceRect" presStyleCnt="0"/>
      <dgm:spPr/>
    </dgm:pt>
    <dgm:pt modelId="{E424F7CF-6864-452B-9A61-BE3E53BAD2AF}" type="pres">
      <dgm:prSet presAssocID="{56ED9359-9308-4D7F-88A7-6BE26C330C9B}" presName="textRect" presStyleLbl="revTx" presStyleIdx="1" presStyleCnt="6">
        <dgm:presLayoutVars>
          <dgm:chMax val="1"/>
          <dgm:chPref val="1"/>
        </dgm:presLayoutVars>
      </dgm:prSet>
      <dgm:spPr/>
    </dgm:pt>
    <dgm:pt modelId="{962EA325-955D-4C1E-8D68-3BB3332D0843}" type="pres">
      <dgm:prSet presAssocID="{F04588B8-F7B2-41CA-BA08-5B4F1FBAC21A}" presName="sibTrans" presStyleLbl="sibTrans2D1" presStyleIdx="0" presStyleCnt="0"/>
      <dgm:spPr/>
    </dgm:pt>
    <dgm:pt modelId="{8456B164-7978-413D-BD8F-0BAF62411ED2}" type="pres">
      <dgm:prSet presAssocID="{FB4E9F0C-D55E-4EA7-B524-B7E3F005964C}" presName="compNode" presStyleCnt="0"/>
      <dgm:spPr/>
    </dgm:pt>
    <dgm:pt modelId="{EBFC11FC-E7A9-4DBE-9AAE-95A79D463EC3}" type="pres">
      <dgm:prSet presAssocID="{FB4E9F0C-D55E-4EA7-B524-B7E3F005964C}" presName="iconBgRect" presStyleLbl="bgShp" presStyleIdx="2" presStyleCnt="6"/>
      <dgm:spPr/>
    </dgm:pt>
    <dgm:pt modelId="{F9D1D13F-4702-4348-AA62-5B43B2FEABFD}" type="pres">
      <dgm:prSet presAssocID="{FB4E9F0C-D55E-4EA7-B524-B7E3F005964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0F93284-D3A0-43E6-9D39-EBD646675D65}" type="pres">
      <dgm:prSet presAssocID="{FB4E9F0C-D55E-4EA7-B524-B7E3F005964C}" presName="spaceRect" presStyleCnt="0"/>
      <dgm:spPr/>
    </dgm:pt>
    <dgm:pt modelId="{0ABEDB41-01B3-44CD-94D9-7D8F3609F831}" type="pres">
      <dgm:prSet presAssocID="{FB4E9F0C-D55E-4EA7-B524-B7E3F005964C}" presName="textRect" presStyleLbl="revTx" presStyleIdx="2" presStyleCnt="6">
        <dgm:presLayoutVars>
          <dgm:chMax val="1"/>
          <dgm:chPref val="1"/>
        </dgm:presLayoutVars>
      </dgm:prSet>
      <dgm:spPr/>
    </dgm:pt>
    <dgm:pt modelId="{B3794531-5D05-4867-B4FD-C5562F65917A}" type="pres">
      <dgm:prSet presAssocID="{4B97F89E-5FE5-496E-BA86-D2CA2676D2B2}" presName="sibTrans" presStyleLbl="sibTrans2D1" presStyleIdx="0" presStyleCnt="0"/>
      <dgm:spPr/>
    </dgm:pt>
    <dgm:pt modelId="{AF7D49D8-266D-43B1-A1CD-C680F0195AA1}" type="pres">
      <dgm:prSet presAssocID="{601304E9-21BB-4B99-A81B-5769E60C4D05}" presName="compNode" presStyleCnt="0"/>
      <dgm:spPr/>
    </dgm:pt>
    <dgm:pt modelId="{003DF5C8-74DF-4412-80C0-E17F9D5BB774}" type="pres">
      <dgm:prSet presAssocID="{601304E9-21BB-4B99-A81B-5769E60C4D05}" presName="iconBgRect" presStyleLbl="bgShp" presStyleIdx="3" presStyleCnt="6"/>
      <dgm:spPr/>
    </dgm:pt>
    <dgm:pt modelId="{6B3DB42C-5CFA-4762-8A97-882F0F8DA601}" type="pres">
      <dgm:prSet presAssocID="{601304E9-21BB-4B99-A81B-5769E60C4D0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95C432A-5B1E-42DE-8653-972FA200EE6D}" type="pres">
      <dgm:prSet presAssocID="{601304E9-21BB-4B99-A81B-5769E60C4D05}" presName="spaceRect" presStyleCnt="0"/>
      <dgm:spPr/>
    </dgm:pt>
    <dgm:pt modelId="{EC9D3638-C72D-414A-95B8-4F9614C30A22}" type="pres">
      <dgm:prSet presAssocID="{601304E9-21BB-4B99-A81B-5769E60C4D05}" presName="textRect" presStyleLbl="revTx" presStyleIdx="3" presStyleCnt="6">
        <dgm:presLayoutVars>
          <dgm:chMax val="1"/>
          <dgm:chPref val="1"/>
        </dgm:presLayoutVars>
      </dgm:prSet>
      <dgm:spPr/>
    </dgm:pt>
    <dgm:pt modelId="{DE085B37-F2FB-44A5-B0AE-2B8393458611}" type="pres">
      <dgm:prSet presAssocID="{D2A42156-BE89-4122-A05D-F587B3BB3D7B}" presName="sibTrans" presStyleLbl="sibTrans2D1" presStyleIdx="0" presStyleCnt="0"/>
      <dgm:spPr/>
    </dgm:pt>
    <dgm:pt modelId="{64ADAE45-2455-4B24-949B-C1103490E307}" type="pres">
      <dgm:prSet presAssocID="{AA213F94-E4CA-46FD-9E80-A6EB6EAB8920}" presName="compNode" presStyleCnt="0"/>
      <dgm:spPr/>
    </dgm:pt>
    <dgm:pt modelId="{666A0163-DD48-4C9C-8013-D2BEDA08A09C}" type="pres">
      <dgm:prSet presAssocID="{AA213F94-E4CA-46FD-9E80-A6EB6EAB8920}" presName="iconBgRect" presStyleLbl="bgShp" presStyleIdx="4" presStyleCnt="6"/>
      <dgm:spPr/>
    </dgm:pt>
    <dgm:pt modelId="{7879EF0C-FF7B-44A0-A796-F06B7F41FD77}" type="pres">
      <dgm:prSet presAssocID="{AA213F94-E4CA-46FD-9E80-A6EB6EAB892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68688E9-AB53-4D78-8E76-80CCFF561110}" type="pres">
      <dgm:prSet presAssocID="{AA213F94-E4CA-46FD-9E80-A6EB6EAB8920}" presName="spaceRect" presStyleCnt="0"/>
      <dgm:spPr/>
    </dgm:pt>
    <dgm:pt modelId="{5B9F26EF-1FAD-4FEB-9DE3-E30DF957F062}" type="pres">
      <dgm:prSet presAssocID="{AA213F94-E4CA-46FD-9E80-A6EB6EAB8920}" presName="textRect" presStyleLbl="revTx" presStyleIdx="4" presStyleCnt="6">
        <dgm:presLayoutVars>
          <dgm:chMax val="1"/>
          <dgm:chPref val="1"/>
        </dgm:presLayoutVars>
      </dgm:prSet>
      <dgm:spPr/>
    </dgm:pt>
    <dgm:pt modelId="{6576536F-FC6A-4E03-9C85-1CE96C75393D}" type="pres">
      <dgm:prSet presAssocID="{8899C625-3789-4936-BF17-C05202872816}" presName="sibTrans" presStyleLbl="sibTrans2D1" presStyleIdx="0" presStyleCnt="0"/>
      <dgm:spPr/>
    </dgm:pt>
    <dgm:pt modelId="{107EFDE9-7B42-45A7-9535-70B2105F9866}" type="pres">
      <dgm:prSet presAssocID="{52BB99FF-99C5-4C32-A1F7-BF413BB5FB55}" presName="compNode" presStyleCnt="0"/>
      <dgm:spPr/>
    </dgm:pt>
    <dgm:pt modelId="{6FAD9815-7626-4385-9486-7C4DF04B69C1}" type="pres">
      <dgm:prSet presAssocID="{52BB99FF-99C5-4C32-A1F7-BF413BB5FB55}" presName="iconBgRect" presStyleLbl="bgShp" presStyleIdx="5" presStyleCnt="6"/>
      <dgm:spPr/>
    </dgm:pt>
    <dgm:pt modelId="{FF603716-3C4B-48B4-A1C3-8963A6FB6112}" type="pres">
      <dgm:prSet presAssocID="{52BB99FF-99C5-4C32-A1F7-BF413BB5FB5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8B8E16B5-3312-40A0-96F4-08B9B93562D2}" type="pres">
      <dgm:prSet presAssocID="{52BB99FF-99C5-4C32-A1F7-BF413BB5FB55}" presName="spaceRect" presStyleCnt="0"/>
      <dgm:spPr/>
    </dgm:pt>
    <dgm:pt modelId="{F875B6A1-C8A3-40E1-BD87-43855AF27FA2}" type="pres">
      <dgm:prSet presAssocID="{52BB99FF-99C5-4C32-A1F7-BF413BB5FB5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4DB211-2151-D443-9141-D6AFA31A11E5}" type="presOf" srcId="{2DB32AD0-B52D-42B1-87D9-0CDBC0B7D04C}" destId="{58D52249-9C16-4CE0-A191-B539C6690FF9}" srcOrd="0" destOrd="0" presId="urn:microsoft.com/office/officeart/2018/2/layout/IconCircleList"/>
    <dgm:cxn modelId="{88B3D128-2469-4F40-90B4-79F0538F2F9B}" type="presOf" srcId="{AA213F94-E4CA-46FD-9E80-A6EB6EAB8920}" destId="{5B9F26EF-1FAD-4FEB-9DE3-E30DF957F062}" srcOrd="0" destOrd="0" presId="urn:microsoft.com/office/officeart/2018/2/layout/IconCircleList"/>
    <dgm:cxn modelId="{39950929-40EF-4C67-87E8-351CB72F0CE0}" srcId="{2DB32AD0-B52D-42B1-87D9-0CDBC0B7D04C}" destId="{2434B3A3-5372-4D9D-B616-DB089A49793F}" srcOrd="0" destOrd="0" parTransId="{90D5C539-042B-4E91-8265-6BFD2E450875}" sibTransId="{E7D4ECF6-3EA9-4B68-98EE-71128521A097}"/>
    <dgm:cxn modelId="{D6528244-B34C-4570-A54C-CA56BE729C47}" srcId="{2DB32AD0-B52D-42B1-87D9-0CDBC0B7D04C}" destId="{56ED9359-9308-4D7F-88A7-6BE26C330C9B}" srcOrd="1" destOrd="0" parTransId="{6BED74DC-5C12-4D1C-B157-87FA3593C348}" sibTransId="{F04588B8-F7B2-41CA-BA08-5B4F1FBAC21A}"/>
    <dgm:cxn modelId="{FB3BE053-79EA-C341-B289-5305CE7D1789}" type="presOf" srcId="{D2A42156-BE89-4122-A05D-F587B3BB3D7B}" destId="{DE085B37-F2FB-44A5-B0AE-2B8393458611}" srcOrd="0" destOrd="0" presId="urn:microsoft.com/office/officeart/2018/2/layout/IconCircleList"/>
    <dgm:cxn modelId="{B90C5355-6CFA-442B-BCF5-DA9B1E149E7D}" srcId="{2DB32AD0-B52D-42B1-87D9-0CDBC0B7D04C}" destId="{AA213F94-E4CA-46FD-9E80-A6EB6EAB8920}" srcOrd="4" destOrd="0" parTransId="{C380AC00-5FF6-4E3F-B5F2-529C1F4F5FD9}" sibTransId="{8899C625-3789-4936-BF17-C05202872816}"/>
    <dgm:cxn modelId="{5E40965C-05DA-5345-9E6F-0CB6714F21D3}" type="presOf" srcId="{601304E9-21BB-4B99-A81B-5769E60C4D05}" destId="{EC9D3638-C72D-414A-95B8-4F9614C30A22}" srcOrd="0" destOrd="0" presId="urn:microsoft.com/office/officeart/2018/2/layout/IconCircleList"/>
    <dgm:cxn modelId="{02647862-3344-0240-9FC4-0E098CBE83EB}" type="presOf" srcId="{2434B3A3-5372-4D9D-B616-DB089A49793F}" destId="{0D2CE912-F73D-4FD7-B700-4BBAF284B740}" srcOrd="0" destOrd="0" presId="urn:microsoft.com/office/officeart/2018/2/layout/IconCircleList"/>
    <dgm:cxn modelId="{1A669D6D-761B-4204-BFB8-899673316AC4}" srcId="{2DB32AD0-B52D-42B1-87D9-0CDBC0B7D04C}" destId="{FB4E9F0C-D55E-4EA7-B524-B7E3F005964C}" srcOrd="2" destOrd="0" parTransId="{D440EE00-0803-4EDC-8C60-3E8DBA4211D1}" sibTransId="{4B97F89E-5FE5-496E-BA86-D2CA2676D2B2}"/>
    <dgm:cxn modelId="{1918897C-DA03-5A4E-8737-D9BED173ABCE}" type="presOf" srcId="{FB4E9F0C-D55E-4EA7-B524-B7E3F005964C}" destId="{0ABEDB41-01B3-44CD-94D9-7D8F3609F831}" srcOrd="0" destOrd="0" presId="urn:microsoft.com/office/officeart/2018/2/layout/IconCircleList"/>
    <dgm:cxn modelId="{EE990584-E0E5-7F4C-A975-2FEF73D495DC}" type="presOf" srcId="{8899C625-3789-4936-BF17-C05202872816}" destId="{6576536F-FC6A-4E03-9C85-1CE96C75393D}" srcOrd="0" destOrd="0" presId="urn:microsoft.com/office/officeart/2018/2/layout/IconCircleList"/>
    <dgm:cxn modelId="{CCC66488-7212-AE4D-A93A-BC07995428EA}" type="presOf" srcId="{52BB99FF-99C5-4C32-A1F7-BF413BB5FB55}" destId="{F875B6A1-C8A3-40E1-BD87-43855AF27FA2}" srcOrd="0" destOrd="0" presId="urn:microsoft.com/office/officeart/2018/2/layout/IconCircleList"/>
    <dgm:cxn modelId="{6558AFA9-C6B4-A54C-9D51-2172AE8FF128}" type="presOf" srcId="{E7D4ECF6-3EA9-4B68-98EE-71128521A097}" destId="{9E58B400-F6B8-4C2A-B3A8-3E64DA856F87}" srcOrd="0" destOrd="0" presId="urn:microsoft.com/office/officeart/2018/2/layout/IconCircleList"/>
    <dgm:cxn modelId="{438041B5-383C-5B49-81B2-AB31275A1E38}" type="presOf" srcId="{F04588B8-F7B2-41CA-BA08-5B4F1FBAC21A}" destId="{962EA325-955D-4C1E-8D68-3BB3332D0843}" srcOrd="0" destOrd="0" presId="urn:microsoft.com/office/officeart/2018/2/layout/IconCircleList"/>
    <dgm:cxn modelId="{7EBCB2BB-FFC5-664D-BEF4-0443FA19F59E}" type="presOf" srcId="{4B97F89E-5FE5-496E-BA86-D2CA2676D2B2}" destId="{B3794531-5D05-4867-B4FD-C5562F65917A}" srcOrd="0" destOrd="0" presId="urn:microsoft.com/office/officeart/2018/2/layout/IconCircleList"/>
    <dgm:cxn modelId="{873316BE-5B65-034D-9C9D-EB2280A4EF17}" type="presOf" srcId="{56ED9359-9308-4D7F-88A7-6BE26C330C9B}" destId="{E424F7CF-6864-452B-9A61-BE3E53BAD2AF}" srcOrd="0" destOrd="0" presId="urn:microsoft.com/office/officeart/2018/2/layout/IconCircleList"/>
    <dgm:cxn modelId="{FAF0B8E0-1704-4AD7-AC08-C63EE398BDCF}" srcId="{2DB32AD0-B52D-42B1-87D9-0CDBC0B7D04C}" destId="{601304E9-21BB-4B99-A81B-5769E60C4D05}" srcOrd="3" destOrd="0" parTransId="{4CFD03E7-156C-4DBC-AB57-57B2514A2CA4}" sibTransId="{D2A42156-BE89-4122-A05D-F587B3BB3D7B}"/>
    <dgm:cxn modelId="{FD5315E3-323C-4A0F-9748-35515F3AE21C}" srcId="{2DB32AD0-B52D-42B1-87D9-0CDBC0B7D04C}" destId="{52BB99FF-99C5-4C32-A1F7-BF413BB5FB55}" srcOrd="5" destOrd="0" parTransId="{23670EBD-5FB0-4F73-B37E-E9B2112AFCD4}" sibTransId="{DCDE8294-C468-472C-B9D9-16C5C396D9D3}"/>
    <dgm:cxn modelId="{0782A4D7-81C0-1C44-BC3A-1F0C21B548C9}" type="presParOf" srcId="{58D52249-9C16-4CE0-A191-B539C6690FF9}" destId="{C60D0F57-BA19-4E82-91B9-0566516E0C3E}" srcOrd="0" destOrd="0" presId="urn:microsoft.com/office/officeart/2018/2/layout/IconCircleList"/>
    <dgm:cxn modelId="{1AB6BDAB-E154-CE40-9D76-26C93E736B2E}" type="presParOf" srcId="{C60D0F57-BA19-4E82-91B9-0566516E0C3E}" destId="{2F3BE438-AD4A-4715-B97D-A5C43171FA91}" srcOrd="0" destOrd="0" presId="urn:microsoft.com/office/officeart/2018/2/layout/IconCircleList"/>
    <dgm:cxn modelId="{BCCCF924-7F75-8E4F-9040-33039141A4FC}" type="presParOf" srcId="{2F3BE438-AD4A-4715-B97D-A5C43171FA91}" destId="{48BE14B2-E881-4DD5-9D4C-DAB1FF4C0004}" srcOrd="0" destOrd="0" presId="urn:microsoft.com/office/officeart/2018/2/layout/IconCircleList"/>
    <dgm:cxn modelId="{55ABA103-B39E-084B-B2E1-1DE4208F9DCD}" type="presParOf" srcId="{2F3BE438-AD4A-4715-B97D-A5C43171FA91}" destId="{92465D1A-88D8-41D1-8E1D-07A5D20EDCBF}" srcOrd="1" destOrd="0" presId="urn:microsoft.com/office/officeart/2018/2/layout/IconCircleList"/>
    <dgm:cxn modelId="{2828F0C8-D0B1-9246-AC39-A0438410836D}" type="presParOf" srcId="{2F3BE438-AD4A-4715-B97D-A5C43171FA91}" destId="{632F2103-CAB0-4F95-BBE5-13F610D73756}" srcOrd="2" destOrd="0" presId="urn:microsoft.com/office/officeart/2018/2/layout/IconCircleList"/>
    <dgm:cxn modelId="{2C133E23-150A-5440-B309-32486303D746}" type="presParOf" srcId="{2F3BE438-AD4A-4715-B97D-A5C43171FA91}" destId="{0D2CE912-F73D-4FD7-B700-4BBAF284B740}" srcOrd="3" destOrd="0" presId="urn:microsoft.com/office/officeart/2018/2/layout/IconCircleList"/>
    <dgm:cxn modelId="{955F337D-0FFD-5248-BBA2-424B75FA8295}" type="presParOf" srcId="{C60D0F57-BA19-4E82-91B9-0566516E0C3E}" destId="{9E58B400-F6B8-4C2A-B3A8-3E64DA856F87}" srcOrd="1" destOrd="0" presId="urn:microsoft.com/office/officeart/2018/2/layout/IconCircleList"/>
    <dgm:cxn modelId="{5E4FB050-79D0-F844-8771-184001FF65CB}" type="presParOf" srcId="{C60D0F57-BA19-4E82-91B9-0566516E0C3E}" destId="{41DB11C7-4712-4897-9BA3-1C0E93F411D4}" srcOrd="2" destOrd="0" presId="urn:microsoft.com/office/officeart/2018/2/layout/IconCircleList"/>
    <dgm:cxn modelId="{15F7BC5C-251A-ED48-85DE-A6D9BB16CE55}" type="presParOf" srcId="{41DB11C7-4712-4897-9BA3-1C0E93F411D4}" destId="{5B4533B2-33F9-427E-AB81-E6716C3018DC}" srcOrd="0" destOrd="0" presId="urn:microsoft.com/office/officeart/2018/2/layout/IconCircleList"/>
    <dgm:cxn modelId="{EC1B712A-6E9D-674F-9038-905FEE3343B6}" type="presParOf" srcId="{41DB11C7-4712-4897-9BA3-1C0E93F411D4}" destId="{77382FF7-C938-4CBC-B234-769E701D0571}" srcOrd="1" destOrd="0" presId="urn:microsoft.com/office/officeart/2018/2/layout/IconCircleList"/>
    <dgm:cxn modelId="{C23E9210-CFCE-654B-BAE9-AC4FB6F60F22}" type="presParOf" srcId="{41DB11C7-4712-4897-9BA3-1C0E93F411D4}" destId="{1D0345C6-9A3F-4C73-8D16-CF04D0177DAB}" srcOrd="2" destOrd="0" presId="urn:microsoft.com/office/officeart/2018/2/layout/IconCircleList"/>
    <dgm:cxn modelId="{61DFFC6F-F2DD-194C-9653-DC7B38F2FC2B}" type="presParOf" srcId="{41DB11C7-4712-4897-9BA3-1C0E93F411D4}" destId="{E424F7CF-6864-452B-9A61-BE3E53BAD2AF}" srcOrd="3" destOrd="0" presId="urn:microsoft.com/office/officeart/2018/2/layout/IconCircleList"/>
    <dgm:cxn modelId="{FEA40A1B-91A9-8442-8A27-01791A86407E}" type="presParOf" srcId="{C60D0F57-BA19-4E82-91B9-0566516E0C3E}" destId="{962EA325-955D-4C1E-8D68-3BB3332D0843}" srcOrd="3" destOrd="0" presId="urn:microsoft.com/office/officeart/2018/2/layout/IconCircleList"/>
    <dgm:cxn modelId="{52DF65B3-B7FB-9F49-BE5A-DC6CC9726652}" type="presParOf" srcId="{C60D0F57-BA19-4E82-91B9-0566516E0C3E}" destId="{8456B164-7978-413D-BD8F-0BAF62411ED2}" srcOrd="4" destOrd="0" presId="urn:microsoft.com/office/officeart/2018/2/layout/IconCircleList"/>
    <dgm:cxn modelId="{06711827-61B6-D04F-BABB-E5D743F50AA2}" type="presParOf" srcId="{8456B164-7978-413D-BD8F-0BAF62411ED2}" destId="{EBFC11FC-E7A9-4DBE-9AAE-95A79D463EC3}" srcOrd="0" destOrd="0" presId="urn:microsoft.com/office/officeart/2018/2/layout/IconCircleList"/>
    <dgm:cxn modelId="{53F51DFE-A40D-3547-8176-DB16F36A0104}" type="presParOf" srcId="{8456B164-7978-413D-BD8F-0BAF62411ED2}" destId="{F9D1D13F-4702-4348-AA62-5B43B2FEABFD}" srcOrd="1" destOrd="0" presId="urn:microsoft.com/office/officeart/2018/2/layout/IconCircleList"/>
    <dgm:cxn modelId="{528DE7C5-B9BE-8F42-936B-8F3F6F413901}" type="presParOf" srcId="{8456B164-7978-413D-BD8F-0BAF62411ED2}" destId="{B0F93284-D3A0-43E6-9D39-EBD646675D65}" srcOrd="2" destOrd="0" presId="urn:microsoft.com/office/officeart/2018/2/layout/IconCircleList"/>
    <dgm:cxn modelId="{8CD868FB-4A30-E940-87DB-087DDE732190}" type="presParOf" srcId="{8456B164-7978-413D-BD8F-0BAF62411ED2}" destId="{0ABEDB41-01B3-44CD-94D9-7D8F3609F831}" srcOrd="3" destOrd="0" presId="urn:microsoft.com/office/officeart/2018/2/layout/IconCircleList"/>
    <dgm:cxn modelId="{E1A2ABB5-B9E9-CA4C-B7DD-0BF26210BA9C}" type="presParOf" srcId="{C60D0F57-BA19-4E82-91B9-0566516E0C3E}" destId="{B3794531-5D05-4867-B4FD-C5562F65917A}" srcOrd="5" destOrd="0" presId="urn:microsoft.com/office/officeart/2018/2/layout/IconCircleList"/>
    <dgm:cxn modelId="{12E05070-BA05-6549-BD2A-E1B8DB56CC8B}" type="presParOf" srcId="{C60D0F57-BA19-4E82-91B9-0566516E0C3E}" destId="{AF7D49D8-266D-43B1-A1CD-C680F0195AA1}" srcOrd="6" destOrd="0" presId="urn:microsoft.com/office/officeart/2018/2/layout/IconCircleList"/>
    <dgm:cxn modelId="{7F5F9A29-3183-9C49-8B27-220FE18CD19E}" type="presParOf" srcId="{AF7D49D8-266D-43B1-A1CD-C680F0195AA1}" destId="{003DF5C8-74DF-4412-80C0-E17F9D5BB774}" srcOrd="0" destOrd="0" presId="urn:microsoft.com/office/officeart/2018/2/layout/IconCircleList"/>
    <dgm:cxn modelId="{E2213B42-C2EA-6F42-9C17-291471C945B1}" type="presParOf" srcId="{AF7D49D8-266D-43B1-A1CD-C680F0195AA1}" destId="{6B3DB42C-5CFA-4762-8A97-882F0F8DA601}" srcOrd="1" destOrd="0" presId="urn:microsoft.com/office/officeart/2018/2/layout/IconCircleList"/>
    <dgm:cxn modelId="{1AC0E5D8-70D3-6A43-BDC9-5449669E048C}" type="presParOf" srcId="{AF7D49D8-266D-43B1-A1CD-C680F0195AA1}" destId="{A95C432A-5B1E-42DE-8653-972FA200EE6D}" srcOrd="2" destOrd="0" presId="urn:microsoft.com/office/officeart/2018/2/layout/IconCircleList"/>
    <dgm:cxn modelId="{3B26B943-D057-0B49-A3BE-56369275A326}" type="presParOf" srcId="{AF7D49D8-266D-43B1-A1CD-C680F0195AA1}" destId="{EC9D3638-C72D-414A-95B8-4F9614C30A22}" srcOrd="3" destOrd="0" presId="urn:microsoft.com/office/officeart/2018/2/layout/IconCircleList"/>
    <dgm:cxn modelId="{97DA9082-0632-0049-BF90-2D1651C3CCC1}" type="presParOf" srcId="{C60D0F57-BA19-4E82-91B9-0566516E0C3E}" destId="{DE085B37-F2FB-44A5-B0AE-2B8393458611}" srcOrd="7" destOrd="0" presId="urn:microsoft.com/office/officeart/2018/2/layout/IconCircleList"/>
    <dgm:cxn modelId="{C02C4FF7-6F0B-C84B-B37D-041553FB0885}" type="presParOf" srcId="{C60D0F57-BA19-4E82-91B9-0566516E0C3E}" destId="{64ADAE45-2455-4B24-949B-C1103490E307}" srcOrd="8" destOrd="0" presId="urn:microsoft.com/office/officeart/2018/2/layout/IconCircleList"/>
    <dgm:cxn modelId="{E3251296-46F2-5F4E-8D46-557B6088B206}" type="presParOf" srcId="{64ADAE45-2455-4B24-949B-C1103490E307}" destId="{666A0163-DD48-4C9C-8013-D2BEDA08A09C}" srcOrd="0" destOrd="0" presId="urn:microsoft.com/office/officeart/2018/2/layout/IconCircleList"/>
    <dgm:cxn modelId="{6FE98BE8-7BC9-854B-A7E1-CB8B4A108018}" type="presParOf" srcId="{64ADAE45-2455-4B24-949B-C1103490E307}" destId="{7879EF0C-FF7B-44A0-A796-F06B7F41FD77}" srcOrd="1" destOrd="0" presId="urn:microsoft.com/office/officeart/2018/2/layout/IconCircleList"/>
    <dgm:cxn modelId="{AD49EF53-B9EA-684B-A2BF-D920DCA446CA}" type="presParOf" srcId="{64ADAE45-2455-4B24-949B-C1103490E307}" destId="{B68688E9-AB53-4D78-8E76-80CCFF561110}" srcOrd="2" destOrd="0" presId="urn:microsoft.com/office/officeart/2018/2/layout/IconCircleList"/>
    <dgm:cxn modelId="{855DF249-5FEE-1746-A872-005C40295A1A}" type="presParOf" srcId="{64ADAE45-2455-4B24-949B-C1103490E307}" destId="{5B9F26EF-1FAD-4FEB-9DE3-E30DF957F062}" srcOrd="3" destOrd="0" presId="urn:microsoft.com/office/officeart/2018/2/layout/IconCircleList"/>
    <dgm:cxn modelId="{BFABC90C-9D40-0640-905E-136914031D19}" type="presParOf" srcId="{C60D0F57-BA19-4E82-91B9-0566516E0C3E}" destId="{6576536F-FC6A-4E03-9C85-1CE96C75393D}" srcOrd="9" destOrd="0" presId="urn:microsoft.com/office/officeart/2018/2/layout/IconCircleList"/>
    <dgm:cxn modelId="{4A2599BA-BD74-3B47-B3D1-25ED6BF9AB64}" type="presParOf" srcId="{C60D0F57-BA19-4E82-91B9-0566516E0C3E}" destId="{107EFDE9-7B42-45A7-9535-70B2105F9866}" srcOrd="10" destOrd="0" presId="urn:microsoft.com/office/officeart/2018/2/layout/IconCircleList"/>
    <dgm:cxn modelId="{F71A4A17-9DF9-4B4A-BD0A-2C54461785AF}" type="presParOf" srcId="{107EFDE9-7B42-45A7-9535-70B2105F9866}" destId="{6FAD9815-7626-4385-9486-7C4DF04B69C1}" srcOrd="0" destOrd="0" presId="urn:microsoft.com/office/officeart/2018/2/layout/IconCircleList"/>
    <dgm:cxn modelId="{31139876-427B-2E43-9347-756387FEEF8A}" type="presParOf" srcId="{107EFDE9-7B42-45A7-9535-70B2105F9866}" destId="{FF603716-3C4B-48B4-A1C3-8963A6FB6112}" srcOrd="1" destOrd="0" presId="urn:microsoft.com/office/officeart/2018/2/layout/IconCircleList"/>
    <dgm:cxn modelId="{1CBF8AF1-1270-EC41-837D-9EB17B764EE0}" type="presParOf" srcId="{107EFDE9-7B42-45A7-9535-70B2105F9866}" destId="{8B8E16B5-3312-40A0-96F4-08B9B93562D2}" srcOrd="2" destOrd="0" presId="urn:microsoft.com/office/officeart/2018/2/layout/IconCircleList"/>
    <dgm:cxn modelId="{048C0D89-4B49-DA49-A75E-F2F58F855637}" type="presParOf" srcId="{107EFDE9-7B42-45A7-9535-70B2105F9866}" destId="{F875B6A1-C8A3-40E1-BD87-43855AF27FA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9A617-7FB3-4F57-B90F-01483EB61AFE}" type="doc">
      <dgm:prSet loTypeId="urn:microsoft.com/office/officeart/2008/layout/LinedLis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03B2206C-EBA3-4360-937F-62963BB0E6E2}">
      <dgm:prSet/>
      <dgm:spPr/>
      <dgm:t>
        <a:bodyPr/>
        <a:lstStyle/>
        <a:p>
          <a:r>
            <a:rPr lang="en-US" b="1" i="0"/>
            <a:t>Definition and Comparison:</a:t>
          </a:r>
          <a:r>
            <a:rPr lang="en-US" b="0" i="0"/>
            <a:t> </a:t>
          </a:r>
          <a:endParaRPr lang="en-US"/>
        </a:p>
      </dgm:t>
    </dgm:pt>
    <dgm:pt modelId="{51311613-444A-4B5C-8C61-EB01FDB5F0D6}" type="parTrans" cxnId="{409C772B-FDFB-4C93-889A-1F05EEFE5B35}">
      <dgm:prSet/>
      <dgm:spPr/>
      <dgm:t>
        <a:bodyPr/>
        <a:lstStyle/>
        <a:p>
          <a:endParaRPr lang="en-US"/>
        </a:p>
      </dgm:t>
    </dgm:pt>
    <dgm:pt modelId="{7DE0CF7E-AE2B-4C6B-9CF0-6BD5E131C999}" type="sibTrans" cxnId="{409C772B-FDFB-4C93-889A-1F05EEFE5B35}">
      <dgm:prSet/>
      <dgm:spPr/>
      <dgm:t>
        <a:bodyPr/>
        <a:lstStyle/>
        <a:p>
          <a:endParaRPr lang="en-US"/>
        </a:p>
      </dgm:t>
    </dgm:pt>
    <dgm:pt modelId="{1F3B3142-0182-46B4-8585-B6AFE043F4AF}">
      <dgm:prSet/>
      <dgm:spPr/>
      <dgm:t>
        <a:bodyPr/>
        <a:lstStyle/>
        <a:p>
          <a:r>
            <a:rPr lang="en-US" b="0" i="0"/>
            <a:t>DataFrames and Datasets are Spark's powerful abstractions to handle structured and semi-structured data. Both APIs provide powerful ways to deal with structured data, but Datasets also offer type safety.</a:t>
          </a:r>
          <a:endParaRPr lang="en-US"/>
        </a:p>
      </dgm:t>
    </dgm:pt>
    <dgm:pt modelId="{3D400E22-2A51-4B33-BB96-4B1DAEA7F2EE}" type="parTrans" cxnId="{99538F09-92CE-4334-A69B-159D8A7490AC}">
      <dgm:prSet/>
      <dgm:spPr/>
      <dgm:t>
        <a:bodyPr/>
        <a:lstStyle/>
        <a:p>
          <a:endParaRPr lang="en-US"/>
        </a:p>
      </dgm:t>
    </dgm:pt>
    <dgm:pt modelId="{0C3A346E-1FF0-41F6-8B6C-B479ED763746}" type="sibTrans" cxnId="{99538F09-92CE-4334-A69B-159D8A7490AC}">
      <dgm:prSet/>
      <dgm:spPr/>
      <dgm:t>
        <a:bodyPr/>
        <a:lstStyle/>
        <a:p>
          <a:endParaRPr lang="en-US"/>
        </a:p>
      </dgm:t>
    </dgm:pt>
    <dgm:pt modelId="{BBABEAC1-41B3-414C-8416-4924CE5E34C8}">
      <dgm:prSet/>
      <dgm:spPr/>
      <dgm:t>
        <a:bodyPr/>
        <a:lstStyle/>
        <a:p>
          <a:r>
            <a:rPr lang="en-US" b="1" i="0"/>
            <a:t>DataFrame API:</a:t>
          </a:r>
          <a:r>
            <a:rPr lang="en-US" b="0" i="0"/>
            <a:t> </a:t>
          </a:r>
          <a:endParaRPr lang="en-US"/>
        </a:p>
      </dgm:t>
    </dgm:pt>
    <dgm:pt modelId="{47ACD79A-2F6A-4216-84AD-8375FA79BD2C}" type="parTrans" cxnId="{1CD12C6D-BA72-4119-A6AD-3AC8AF59C9AF}">
      <dgm:prSet/>
      <dgm:spPr/>
      <dgm:t>
        <a:bodyPr/>
        <a:lstStyle/>
        <a:p>
          <a:endParaRPr lang="en-US"/>
        </a:p>
      </dgm:t>
    </dgm:pt>
    <dgm:pt modelId="{E2369872-732B-4A2E-8517-BA9F107ED9E0}" type="sibTrans" cxnId="{1CD12C6D-BA72-4119-A6AD-3AC8AF59C9AF}">
      <dgm:prSet/>
      <dgm:spPr/>
      <dgm:t>
        <a:bodyPr/>
        <a:lstStyle/>
        <a:p>
          <a:endParaRPr lang="en-US"/>
        </a:p>
      </dgm:t>
    </dgm:pt>
    <dgm:pt modelId="{8AAD57B2-7B57-4E42-B2B3-47308A05339E}">
      <dgm:prSet/>
      <dgm:spPr/>
      <dgm:t>
        <a:bodyPr/>
        <a:lstStyle/>
        <a:p>
          <a:r>
            <a:rPr lang="en-US" b="0" i="0"/>
            <a:t>A DataFrame is an untyped view of Dataset, meaning the data inside DataFrame is just a Dataset of Row type. It provides a programming interface with the benefits of Spark's Catalyst query optimizer.</a:t>
          </a:r>
          <a:endParaRPr lang="en-US"/>
        </a:p>
      </dgm:t>
    </dgm:pt>
    <dgm:pt modelId="{97388AA5-9FC1-4CD7-BE53-B4ACC4FA51FB}" type="parTrans" cxnId="{1001D06B-B549-4DA6-B546-2C30B9410F10}">
      <dgm:prSet/>
      <dgm:spPr/>
      <dgm:t>
        <a:bodyPr/>
        <a:lstStyle/>
        <a:p>
          <a:endParaRPr lang="en-US"/>
        </a:p>
      </dgm:t>
    </dgm:pt>
    <dgm:pt modelId="{CE0F03D6-8C69-4026-BFFF-CA0D73AD0642}" type="sibTrans" cxnId="{1001D06B-B549-4DA6-B546-2C30B9410F10}">
      <dgm:prSet/>
      <dgm:spPr/>
      <dgm:t>
        <a:bodyPr/>
        <a:lstStyle/>
        <a:p>
          <a:endParaRPr lang="en-US"/>
        </a:p>
      </dgm:t>
    </dgm:pt>
    <dgm:pt modelId="{60240218-5BB5-4FF8-9B0C-11AF0AC78778}">
      <dgm:prSet/>
      <dgm:spPr/>
      <dgm:t>
        <a:bodyPr/>
        <a:lstStyle/>
        <a:p>
          <a:r>
            <a:rPr lang="en-US" b="1" i="0"/>
            <a:t>Dataset API:</a:t>
          </a:r>
          <a:r>
            <a:rPr lang="en-US" b="0" i="0"/>
            <a:t> </a:t>
          </a:r>
          <a:endParaRPr lang="en-US"/>
        </a:p>
      </dgm:t>
    </dgm:pt>
    <dgm:pt modelId="{CF9580FC-2A3A-41F5-8C8E-37AE970BE262}" type="parTrans" cxnId="{16DECC79-21FC-4148-A4FE-A905598F2C87}">
      <dgm:prSet/>
      <dgm:spPr/>
      <dgm:t>
        <a:bodyPr/>
        <a:lstStyle/>
        <a:p>
          <a:endParaRPr lang="en-US"/>
        </a:p>
      </dgm:t>
    </dgm:pt>
    <dgm:pt modelId="{6222517B-66A9-4D49-9E73-8D6C3C0A8599}" type="sibTrans" cxnId="{16DECC79-21FC-4148-A4FE-A905598F2C87}">
      <dgm:prSet/>
      <dgm:spPr/>
      <dgm:t>
        <a:bodyPr/>
        <a:lstStyle/>
        <a:p>
          <a:endParaRPr lang="en-US"/>
        </a:p>
      </dgm:t>
    </dgm:pt>
    <dgm:pt modelId="{272B2D79-3A3D-4087-A900-169B22017D91}">
      <dgm:prSet/>
      <dgm:spPr/>
      <dgm:t>
        <a:bodyPr/>
        <a:lstStyle/>
        <a:p>
          <a:r>
            <a:rPr lang="en-US" b="0" i="0"/>
            <a:t>Datasets are a distributed collection of data that provides the benefits of RDDs with the benefits of Spark SQL's execution engine. It is a type-safe, object-oriented programming interface.</a:t>
          </a:r>
          <a:endParaRPr lang="en-US"/>
        </a:p>
      </dgm:t>
    </dgm:pt>
    <dgm:pt modelId="{2A095E2A-0104-4AD3-A47C-28A80412BF8F}" type="parTrans" cxnId="{BAC38C6D-9715-4F4B-AE76-C418C00BC03C}">
      <dgm:prSet/>
      <dgm:spPr/>
      <dgm:t>
        <a:bodyPr/>
        <a:lstStyle/>
        <a:p>
          <a:endParaRPr lang="en-US"/>
        </a:p>
      </dgm:t>
    </dgm:pt>
    <dgm:pt modelId="{1608DD0A-35DB-4B3F-B297-B73E0B2F3818}" type="sibTrans" cxnId="{BAC38C6D-9715-4F4B-AE76-C418C00BC03C}">
      <dgm:prSet/>
      <dgm:spPr/>
      <dgm:t>
        <a:bodyPr/>
        <a:lstStyle/>
        <a:p>
          <a:endParaRPr lang="en-US"/>
        </a:p>
      </dgm:t>
    </dgm:pt>
    <dgm:pt modelId="{D2949266-1C60-4403-BF82-EEAE68DA09CC}">
      <dgm:prSet/>
      <dgm:spPr/>
      <dgm:t>
        <a:bodyPr/>
        <a:lstStyle/>
        <a:p>
          <a:r>
            <a:rPr lang="en-US" b="1" i="0"/>
            <a:t>Operations:</a:t>
          </a:r>
          <a:r>
            <a:rPr lang="en-US" b="0" i="0"/>
            <a:t> </a:t>
          </a:r>
          <a:endParaRPr lang="en-US"/>
        </a:p>
      </dgm:t>
    </dgm:pt>
    <dgm:pt modelId="{FF7A11AF-39F2-4E78-9A61-E76215996E7A}" type="parTrans" cxnId="{DAB92FF4-EE96-465F-A53C-793538BD5E4B}">
      <dgm:prSet/>
      <dgm:spPr/>
      <dgm:t>
        <a:bodyPr/>
        <a:lstStyle/>
        <a:p>
          <a:endParaRPr lang="en-US"/>
        </a:p>
      </dgm:t>
    </dgm:pt>
    <dgm:pt modelId="{1DC3F6B9-8577-4F2D-AC4A-0DCEFB158CE9}" type="sibTrans" cxnId="{DAB92FF4-EE96-465F-A53C-793538BD5E4B}">
      <dgm:prSet/>
      <dgm:spPr/>
      <dgm:t>
        <a:bodyPr/>
        <a:lstStyle/>
        <a:p>
          <a:endParaRPr lang="en-US"/>
        </a:p>
      </dgm:t>
    </dgm:pt>
    <dgm:pt modelId="{C73D23BB-10B2-4475-9494-59D49A872D57}">
      <dgm:prSet/>
      <dgm:spPr/>
      <dgm:t>
        <a:bodyPr/>
        <a:lstStyle/>
        <a:p>
          <a:r>
            <a:rPr lang="en-US" b="0" i="0"/>
            <a:t>Both DataFrames and Datasets API provide operations like transformations (map, filter) and actions (count, collect), and support untyped operations through the DataFrame API.</a:t>
          </a:r>
          <a:endParaRPr lang="en-US"/>
        </a:p>
      </dgm:t>
    </dgm:pt>
    <dgm:pt modelId="{CA877A15-F1B9-4E43-80DE-C78FA7E71AFD}" type="parTrans" cxnId="{4A73465E-CF22-44A2-AE36-4F2B7DBC8A4C}">
      <dgm:prSet/>
      <dgm:spPr/>
      <dgm:t>
        <a:bodyPr/>
        <a:lstStyle/>
        <a:p>
          <a:endParaRPr lang="en-US"/>
        </a:p>
      </dgm:t>
    </dgm:pt>
    <dgm:pt modelId="{04D12066-CB8A-4046-AC2E-372CC7210D93}" type="sibTrans" cxnId="{4A73465E-CF22-44A2-AE36-4F2B7DBC8A4C}">
      <dgm:prSet/>
      <dgm:spPr/>
      <dgm:t>
        <a:bodyPr/>
        <a:lstStyle/>
        <a:p>
          <a:endParaRPr lang="en-US"/>
        </a:p>
      </dgm:t>
    </dgm:pt>
    <dgm:pt modelId="{40C55467-5497-4ED3-9313-2F11573433B8}">
      <dgm:prSet/>
      <dgm:spPr/>
      <dgm:t>
        <a:bodyPr/>
        <a:lstStyle/>
        <a:p>
          <a:r>
            <a:rPr lang="en-US" b="1" i="0"/>
            <a:t>Catalyst Optimizer:</a:t>
          </a:r>
          <a:r>
            <a:rPr lang="en-US" b="0" i="0"/>
            <a:t> </a:t>
          </a:r>
          <a:endParaRPr lang="en-US"/>
        </a:p>
      </dgm:t>
    </dgm:pt>
    <dgm:pt modelId="{28B94C3C-05BC-4626-A5F1-DB06091780DF}" type="parTrans" cxnId="{34E2EEE7-7C8B-4DD0-AF49-5E729A83DA59}">
      <dgm:prSet/>
      <dgm:spPr/>
      <dgm:t>
        <a:bodyPr/>
        <a:lstStyle/>
        <a:p>
          <a:endParaRPr lang="en-US"/>
        </a:p>
      </dgm:t>
    </dgm:pt>
    <dgm:pt modelId="{953BF8FF-1142-4A0A-8DE4-913E9083497D}" type="sibTrans" cxnId="{34E2EEE7-7C8B-4DD0-AF49-5E729A83DA59}">
      <dgm:prSet/>
      <dgm:spPr/>
      <dgm:t>
        <a:bodyPr/>
        <a:lstStyle/>
        <a:p>
          <a:endParaRPr lang="en-US"/>
        </a:p>
      </dgm:t>
    </dgm:pt>
    <dgm:pt modelId="{5560D506-A168-4AC3-99B1-FC2E8A9B7026}">
      <dgm:prSet/>
      <dgm:spPr/>
      <dgm:t>
        <a:bodyPr/>
        <a:lstStyle/>
        <a:p>
          <a:r>
            <a:rPr lang="en-US" b="0" i="0"/>
            <a:t>Spark's Catalyst query optimizer automates the process of tuning and optimization, enhancing the performance of Spark applications.</a:t>
          </a:r>
          <a:endParaRPr lang="en-US"/>
        </a:p>
      </dgm:t>
    </dgm:pt>
    <dgm:pt modelId="{BE253151-7611-4DA5-AE89-A1D03EDAB47A}" type="parTrans" cxnId="{5AA6BF69-ED9B-447C-B01B-C4F69218AD26}">
      <dgm:prSet/>
      <dgm:spPr/>
      <dgm:t>
        <a:bodyPr/>
        <a:lstStyle/>
        <a:p>
          <a:endParaRPr lang="en-US"/>
        </a:p>
      </dgm:t>
    </dgm:pt>
    <dgm:pt modelId="{20B735BE-69E1-422D-B113-324C7655D1E0}" type="sibTrans" cxnId="{5AA6BF69-ED9B-447C-B01B-C4F69218AD26}">
      <dgm:prSet/>
      <dgm:spPr/>
      <dgm:t>
        <a:bodyPr/>
        <a:lstStyle/>
        <a:p>
          <a:endParaRPr lang="en-US"/>
        </a:p>
      </dgm:t>
    </dgm:pt>
    <dgm:pt modelId="{444D0E00-DECB-4C47-986E-01C3899D69BC}">
      <dgm:prSet/>
      <dgm:spPr/>
      <dgm:t>
        <a:bodyPr/>
        <a:lstStyle/>
        <a:p>
          <a:r>
            <a:rPr lang="en-US" b="1" i="0"/>
            <a:t>Encoders:</a:t>
          </a:r>
          <a:r>
            <a:rPr lang="en-US" b="0" i="0"/>
            <a:t> </a:t>
          </a:r>
          <a:endParaRPr lang="en-US"/>
        </a:p>
      </dgm:t>
    </dgm:pt>
    <dgm:pt modelId="{39338CCB-1A21-4E55-99B3-872F2B45EA42}" type="parTrans" cxnId="{AED8F7C2-31E7-45E5-91AF-21665AC6FD90}">
      <dgm:prSet/>
      <dgm:spPr/>
      <dgm:t>
        <a:bodyPr/>
        <a:lstStyle/>
        <a:p>
          <a:endParaRPr lang="en-US"/>
        </a:p>
      </dgm:t>
    </dgm:pt>
    <dgm:pt modelId="{026B558B-ABF5-41C4-A3D7-87CE79B66A38}" type="sibTrans" cxnId="{AED8F7C2-31E7-45E5-91AF-21665AC6FD90}">
      <dgm:prSet/>
      <dgm:spPr/>
      <dgm:t>
        <a:bodyPr/>
        <a:lstStyle/>
        <a:p>
          <a:endParaRPr lang="en-US"/>
        </a:p>
      </dgm:t>
    </dgm:pt>
    <dgm:pt modelId="{73DA4C44-2207-4BE9-9360-6BBF9277914C}">
      <dgm:prSet/>
      <dgm:spPr/>
      <dgm:t>
        <a:bodyPr/>
        <a:lstStyle/>
        <a:p>
          <a:r>
            <a:rPr lang="en-US" b="0" i="0"/>
            <a:t>Encoders are a key concept in Dataset API. They handle conversion between JVM objects and the internal binary format Spark uses.</a:t>
          </a:r>
          <a:endParaRPr lang="en-US"/>
        </a:p>
      </dgm:t>
    </dgm:pt>
    <dgm:pt modelId="{DEFCBACF-DC85-4142-9591-1094F05D72A6}" type="parTrans" cxnId="{A86D00E4-FA4F-45EE-8D61-5B4F6E7B95BE}">
      <dgm:prSet/>
      <dgm:spPr/>
      <dgm:t>
        <a:bodyPr/>
        <a:lstStyle/>
        <a:p>
          <a:endParaRPr lang="en-US"/>
        </a:p>
      </dgm:t>
    </dgm:pt>
    <dgm:pt modelId="{6883EA80-B4DC-4974-AB88-6331D1ABDD04}" type="sibTrans" cxnId="{A86D00E4-FA4F-45EE-8D61-5B4F6E7B95BE}">
      <dgm:prSet/>
      <dgm:spPr/>
      <dgm:t>
        <a:bodyPr/>
        <a:lstStyle/>
        <a:p>
          <a:endParaRPr lang="en-US"/>
        </a:p>
      </dgm:t>
    </dgm:pt>
    <dgm:pt modelId="{F1EFFEEA-08C4-4A1D-932F-CED78CF4BFDF}">
      <dgm:prSet/>
      <dgm:spPr/>
      <dgm:t>
        <a:bodyPr/>
        <a:lstStyle/>
        <a:p>
          <a:r>
            <a:rPr lang="en-US" b="1" i="0"/>
            <a:t>Real-world Use Cases:</a:t>
          </a:r>
          <a:r>
            <a:rPr lang="en-US" b="0" i="0"/>
            <a:t> </a:t>
          </a:r>
          <a:endParaRPr lang="en-US"/>
        </a:p>
      </dgm:t>
    </dgm:pt>
    <dgm:pt modelId="{72A5FC8F-2BCA-459F-9311-26F84D78203A}" type="parTrans" cxnId="{B9C67A11-062F-44A1-894B-256ACF0A4EB6}">
      <dgm:prSet/>
      <dgm:spPr/>
      <dgm:t>
        <a:bodyPr/>
        <a:lstStyle/>
        <a:p>
          <a:endParaRPr lang="en-US"/>
        </a:p>
      </dgm:t>
    </dgm:pt>
    <dgm:pt modelId="{20833B6D-0D5B-4C25-9F5E-224413AAD55A}" type="sibTrans" cxnId="{B9C67A11-062F-44A1-894B-256ACF0A4EB6}">
      <dgm:prSet/>
      <dgm:spPr/>
      <dgm:t>
        <a:bodyPr/>
        <a:lstStyle/>
        <a:p>
          <a:endParaRPr lang="en-US"/>
        </a:p>
      </dgm:t>
    </dgm:pt>
    <dgm:pt modelId="{B672630A-C618-46D2-AE5C-33EC9A527C56}">
      <dgm:prSet/>
      <dgm:spPr/>
      <dgm:t>
        <a:bodyPr/>
        <a:lstStyle/>
        <a:p>
          <a:r>
            <a:rPr lang="en-US" b="0" i="0"/>
            <a:t>Spark's DataFrames and Datasets are integral to processing structured and semi-structured data, widely used in ETL processes and running analytical queries.</a:t>
          </a:r>
          <a:endParaRPr lang="en-US"/>
        </a:p>
      </dgm:t>
    </dgm:pt>
    <dgm:pt modelId="{72B66BC5-BFB7-4E4C-966B-83F35F76AF48}" type="parTrans" cxnId="{F00C68F6-1BDE-4832-BD17-7F074B8A3DD5}">
      <dgm:prSet/>
      <dgm:spPr/>
      <dgm:t>
        <a:bodyPr/>
        <a:lstStyle/>
        <a:p>
          <a:endParaRPr lang="en-US"/>
        </a:p>
      </dgm:t>
    </dgm:pt>
    <dgm:pt modelId="{A2BD9FCB-5CA1-443F-B906-EBD46946F4B0}" type="sibTrans" cxnId="{F00C68F6-1BDE-4832-BD17-7F074B8A3DD5}">
      <dgm:prSet/>
      <dgm:spPr/>
      <dgm:t>
        <a:bodyPr/>
        <a:lstStyle/>
        <a:p>
          <a:endParaRPr lang="en-US"/>
        </a:p>
      </dgm:t>
    </dgm:pt>
    <dgm:pt modelId="{0AC0BB8E-589A-1745-9E8C-90DB932F4D15}" type="pres">
      <dgm:prSet presAssocID="{6A89A617-7FB3-4F57-B90F-01483EB61AFE}" presName="vert0" presStyleCnt="0">
        <dgm:presLayoutVars>
          <dgm:dir/>
          <dgm:animOne val="branch"/>
          <dgm:animLvl val="lvl"/>
        </dgm:presLayoutVars>
      </dgm:prSet>
      <dgm:spPr/>
    </dgm:pt>
    <dgm:pt modelId="{2CCEBC7A-CDAB-834E-8D85-1DAC18041B7B}" type="pres">
      <dgm:prSet presAssocID="{03B2206C-EBA3-4360-937F-62963BB0E6E2}" presName="thickLine" presStyleLbl="alignNode1" presStyleIdx="0" presStyleCnt="7"/>
      <dgm:spPr/>
    </dgm:pt>
    <dgm:pt modelId="{BAD8C5A2-E52E-0842-AF9E-62073BD4158B}" type="pres">
      <dgm:prSet presAssocID="{03B2206C-EBA3-4360-937F-62963BB0E6E2}" presName="horz1" presStyleCnt="0"/>
      <dgm:spPr/>
    </dgm:pt>
    <dgm:pt modelId="{FCFC2152-934D-4945-ADEB-CA94B17A229E}" type="pres">
      <dgm:prSet presAssocID="{03B2206C-EBA3-4360-937F-62963BB0E6E2}" presName="tx1" presStyleLbl="revTx" presStyleIdx="0" presStyleCnt="14"/>
      <dgm:spPr/>
    </dgm:pt>
    <dgm:pt modelId="{8C6F9FE2-10A0-5F44-A283-8C77FE77402D}" type="pres">
      <dgm:prSet presAssocID="{03B2206C-EBA3-4360-937F-62963BB0E6E2}" presName="vert1" presStyleCnt="0"/>
      <dgm:spPr/>
    </dgm:pt>
    <dgm:pt modelId="{7F038B9A-1DFB-CF4A-B041-072AF223EC57}" type="pres">
      <dgm:prSet presAssocID="{1F3B3142-0182-46B4-8585-B6AFE043F4AF}" presName="vertSpace2a" presStyleCnt="0"/>
      <dgm:spPr/>
    </dgm:pt>
    <dgm:pt modelId="{07E31EDB-A1E4-2A4C-844D-F8BBE01D3FDA}" type="pres">
      <dgm:prSet presAssocID="{1F3B3142-0182-46B4-8585-B6AFE043F4AF}" presName="horz2" presStyleCnt="0"/>
      <dgm:spPr/>
    </dgm:pt>
    <dgm:pt modelId="{DD79B54E-7C78-0843-9A22-2185ECD0DF70}" type="pres">
      <dgm:prSet presAssocID="{1F3B3142-0182-46B4-8585-B6AFE043F4AF}" presName="horzSpace2" presStyleCnt="0"/>
      <dgm:spPr/>
    </dgm:pt>
    <dgm:pt modelId="{C7838D38-BFCC-2A41-95F8-D332F3FE7461}" type="pres">
      <dgm:prSet presAssocID="{1F3B3142-0182-46B4-8585-B6AFE043F4AF}" presName="tx2" presStyleLbl="revTx" presStyleIdx="1" presStyleCnt="14"/>
      <dgm:spPr/>
    </dgm:pt>
    <dgm:pt modelId="{DE476BED-4CB3-754C-8BF3-3B080B145DAE}" type="pres">
      <dgm:prSet presAssocID="{1F3B3142-0182-46B4-8585-B6AFE043F4AF}" presName="vert2" presStyleCnt="0"/>
      <dgm:spPr/>
    </dgm:pt>
    <dgm:pt modelId="{53BB2634-8E5D-9A42-A7EA-F53783E0D3A7}" type="pres">
      <dgm:prSet presAssocID="{1F3B3142-0182-46B4-8585-B6AFE043F4AF}" presName="thinLine2b" presStyleLbl="callout" presStyleIdx="0" presStyleCnt="7"/>
      <dgm:spPr/>
    </dgm:pt>
    <dgm:pt modelId="{AE1AFEC6-CFE1-4E4F-825F-44A3CFF9D7A4}" type="pres">
      <dgm:prSet presAssocID="{1F3B3142-0182-46B4-8585-B6AFE043F4AF}" presName="vertSpace2b" presStyleCnt="0"/>
      <dgm:spPr/>
    </dgm:pt>
    <dgm:pt modelId="{B0B11BCF-294D-5249-A37D-D7A0F430D66C}" type="pres">
      <dgm:prSet presAssocID="{BBABEAC1-41B3-414C-8416-4924CE5E34C8}" presName="thickLine" presStyleLbl="alignNode1" presStyleIdx="1" presStyleCnt="7"/>
      <dgm:spPr/>
    </dgm:pt>
    <dgm:pt modelId="{B7652539-287F-1647-97D4-7983B687C05C}" type="pres">
      <dgm:prSet presAssocID="{BBABEAC1-41B3-414C-8416-4924CE5E34C8}" presName="horz1" presStyleCnt="0"/>
      <dgm:spPr/>
    </dgm:pt>
    <dgm:pt modelId="{3FC1B225-F9C9-0545-9ABD-72691980F3C0}" type="pres">
      <dgm:prSet presAssocID="{BBABEAC1-41B3-414C-8416-4924CE5E34C8}" presName="tx1" presStyleLbl="revTx" presStyleIdx="2" presStyleCnt="14"/>
      <dgm:spPr/>
    </dgm:pt>
    <dgm:pt modelId="{0763AAC4-AA9A-5C41-B6CF-7D65034C30F0}" type="pres">
      <dgm:prSet presAssocID="{BBABEAC1-41B3-414C-8416-4924CE5E34C8}" presName="vert1" presStyleCnt="0"/>
      <dgm:spPr/>
    </dgm:pt>
    <dgm:pt modelId="{DD100356-B878-C449-944E-5BFE846922A0}" type="pres">
      <dgm:prSet presAssocID="{8AAD57B2-7B57-4E42-B2B3-47308A05339E}" presName="vertSpace2a" presStyleCnt="0"/>
      <dgm:spPr/>
    </dgm:pt>
    <dgm:pt modelId="{B7211F05-E7D5-4843-A917-653AC4E58C54}" type="pres">
      <dgm:prSet presAssocID="{8AAD57B2-7B57-4E42-B2B3-47308A05339E}" presName="horz2" presStyleCnt="0"/>
      <dgm:spPr/>
    </dgm:pt>
    <dgm:pt modelId="{D24B51ED-3112-014E-8257-CB732F8AA0DD}" type="pres">
      <dgm:prSet presAssocID="{8AAD57B2-7B57-4E42-B2B3-47308A05339E}" presName="horzSpace2" presStyleCnt="0"/>
      <dgm:spPr/>
    </dgm:pt>
    <dgm:pt modelId="{CE855629-9EFB-4B4A-AB72-D2647E091953}" type="pres">
      <dgm:prSet presAssocID="{8AAD57B2-7B57-4E42-B2B3-47308A05339E}" presName="tx2" presStyleLbl="revTx" presStyleIdx="3" presStyleCnt="14"/>
      <dgm:spPr/>
    </dgm:pt>
    <dgm:pt modelId="{4001DD49-E493-1A41-823E-014560F755D4}" type="pres">
      <dgm:prSet presAssocID="{8AAD57B2-7B57-4E42-B2B3-47308A05339E}" presName="vert2" presStyleCnt="0"/>
      <dgm:spPr/>
    </dgm:pt>
    <dgm:pt modelId="{50B74FBC-1EE9-804B-BC59-83C10BE086D6}" type="pres">
      <dgm:prSet presAssocID="{8AAD57B2-7B57-4E42-B2B3-47308A05339E}" presName="thinLine2b" presStyleLbl="callout" presStyleIdx="1" presStyleCnt="7"/>
      <dgm:spPr/>
    </dgm:pt>
    <dgm:pt modelId="{FA196DBD-A27C-F34C-ADBF-7A2B21E71E82}" type="pres">
      <dgm:prSet presAssocID="{8AAD57B2-7B57-4E42-B2B3-47308A05339E}" presName="vertSpace2b" presStyleCnt="0"/>
      <dgm:spPr/>
    </dgm:pt>
    <dgm:pt modelId="{7310BB8B-215E-B246-831C-0A39310B07C6}" type="pres">
      <dgm:prSet presAssocID="{60240218-5BB5-4FF8-9B0C-11AF0AC78778}" presName="thickLine" presStyleLbl="alignNode1" presStyleIdx="2" presStyleCnt="7"/>
      <dgm:spPr/>
    </dgm:pt>
    <dgm:pt modelId="{D73193F4-0BF4-C44C-AD30-E14A92AD419C}" type="pres">
      <dgm:prSet presAssocID="{60240218-5BB5-4FF8-9B0C-11AF0AC78778}" presName="horz1" presStyleCnt="0"/>
      <dgm:spPr/>
    </dgm:pt>
    <dgm:pt modelId="{3E851B75-A94B-654C-B979-558751AE5A8E}" type="pres">
      <dgm:prSet presAssocID="{60240218-5BB5-4FF8-9B0C-11AF0AC78778}" presName="tx1" presStyleLbl="revTx" presStyleIdx="4" presStyleCnt="14"/>
      <dgm:spPr/>
    </dgm:pt>
    <dgm:pt modelId="{2992B9E5-D7AE-BD42-9E1A-5D359FFA591B}" type="pres">
      <dgm:prSet presAssocID="{60240218-5BB5-4FF8-9B0C-11AF0AC78778}" presName="vert1" presStyleCnt="0"/>
      <dgm:spPr/>
    </dgm:pt>
    <dgm:pt modelId="{A64AF1BF-C7B2-5B42-96C4-B422776919B7}" type="pres">
      <dgm:prSet presAssocID="{272B2D79-3A3D-4087-A900-169B22017D91}" presName="vertSpace2a" presStyleCnt="0"/>
      <dgm:spPr/>
    </dgm:pt>
    <dgm:pt modelId="{F42B89A0-AAE8-D04E-AC5B-6C3D18FB965C}" type="pres">
      <dgm:prSet presAssocID="{272B2D79-3A3D-4087-A900-169B22017D91}" presName="horz2" presStyleCnt="0"/>
      <dgm:spPr/>
    </dgm:pt>
    <dgm:pt modelId="{7DA958CA-470A-8F48-BF81-4880F42B1160}" type="pres">
      <dgm:prSet presAssocID="{272B2D79-3A3D-4087-A900-169B22017D91}" presName="horzSpace2" presStyleCnt="0"/>
      <dgm:spPr/>
    </dgm:pt>
    <dgm:pt modelId="{9D78BE1B-7530-E341-AEFB-8460EE1F11EE}" type="pres">
      <dgm:prSet presAssocID="{272B2D79-3A3D-4087-A900-169B22017D91}" presName="tx2" presStyleLbl="revTx" presStyleIdx="5" presStyleCnt="14"/>
      <dgm:spPr/>
    </dgm:pt>
    <dgm:pt modelId="{BDDD2F8A-78ED-F645-849B-9CD177AFDD5E}" type="pres">
      <dgm:prSet presAssocID="{272B2D79-3A3D-4087-A900-169B22017D91}" presName="vert2" presStyleCnt="0"/>
      <dgm:spPr/>
    </dgm:pt>
    <dgm:pt modelId="{D79AC52A-C754-784C-84C3-BFB5D3248251}" type="pres">
      <dgm:prSet presAssocID="{272B2D79-3A3D-4087-A900-169B22017D91}" presName="thinLine2b" presStyleLbl="callout" presStyleIdx="2" presStyleCnt="7"/>
      <dgm:spPr/>
    </dgm:pt>
    <dgm:pt modelId="{9568A0DC-7E05-0142-9314-1BED087D206E}" type="pres">
      <dgm:prSet presAssocID="{272B2D79-3A3D-4087-A900-169B22017D91}" presName="vertSpace2b" presStyleCnt="0"/>
      <dgm:spPr/>
    </dgm:pt>
    <dgm:pt modelId="{2356AE30-D368-6D45-9067-81C6F6B5BF8F}" type="pres">
      <dgm:prSet presAssocID="{D2949266-1C60-4403-BF82-EEAE68DA09CC}" presName="thickLine" presStyleLbl="alignNode1" presStyleIdx="3" presStyleCnt="7"/>
      <dgm:spPr/>
    </dgm:pt>
    <dgm:pt modelId="{9CB27C6B-96EE-6640-8282-CDD335EC1EDE}" type="pres">
      <dgm:prSet presAssocID="{D2949266-1C60-4403-BF82-EEAE68DA09CC}" presName="horz1" presStyleCnt="0"/>
      <dgm:spPr/>
    </dgm:pt>
    <dgm:pt modelId="{EB7A92AC-7ED8-2140-98D5-AA279933E2FA}" type="pres">
      <dgm:prSet presAssocID="{D2949266-1C60-4403-BF82-EEAE68DA09CC}" presName="tx1" presStyleLbl="revTx" presStyleIdx="6" presStyleCnt="14"/>
      <dgm:spPr/>
    </dgm:pt>
    <dgm:pt modelId="{0F229E85-FC52-2643-A24D-C71E4689D0CE}" type="pres">
      <dgm:prSet presAssocID="{D2949266-1C60-4403-BF82-EEAE68DA09CC}" presName="vert1" presStyleCnt="0"/>
      <dgm:spPr/>
    </dgm:pt>
    <dgm:pt modelId="{BF622AE1-0145-D44D-BCF9-BFD163019AF2}" type="pres">
      <dgm:prSet presAssocID="{C73D23BB-10B2-4475-9494-59D49A872D57}" presName="vertSpace2a" presStyleCnt="0"/>
      <dgm:spPr/>
    </dgm:pt>
    <dgm:pt modelId="{3B2EB928-C4DE-914D-9A29-12CE3349CBBF}" type="pres">
      <dgm:prSet presAssocID="{C73D23BB-10B2-4475-9494-59D49A872D57}" presName="horz2" presStyleCnt="0"/>
      <dgm:spPr/>
    </dgm:pt>
    <dgm:pt modelId="{2D817B81-2002-5649-B734-B07F157FFD5A}" type="pres">
      <dgm:prSet presAssocID="{C73D23BB-10B2-4475-9494-59D49A872D57}" presName="horzSpace2" presStyleCnt="0"/>
      <dgm:spPr/>
    </dgm:pt>
    <dgm:pt modelId="{DAEF78C2-5CEF-044F-A77C-3C01EB056DB7}" type="pres">
      <dgm:prSet presAssocID="{C73D23BB-10B2-4475-9494-59D49A872D57}" presName="tx2" presStyleLbl="revTx" presStyleIdx="7" presStyleCnt="14"/>
      <dgm:spPr/>
    </dgm:pt>
    <dgm:pt modelId="{98F9957B-63D2-EB40-9BFC-6F737ACB706E}" type="pres">
      <dgm:prSet presAssocID="{C73D23BB-10B2-4475-9494-59D49A872D57}" presName="vert2" presStyleCnt="0"/>
      <dgm:spPr/>
    </dgm:pt>
    <dgm:pt modelId="{7CFDFFCD-21C1-C742-BC9D-CC63D9079659}" type="pres">
      <dgm:prSet presAssocID="{C73D23BB-10B2-4475-9494-59D49A872D57}" presName="thinLine2b" presStyleLbl="callout" presStyleIdx="3" presStyleCnt="7"/>
      <dgm:spPr/>
    </dgm:pt>
    <dgm:pt modelId="{49E428DF-03C9-7641-A537-461B1FB132F7}" type="pres">
      <dgm:prSet presAssocID="{C73D23BB-10B2-4475-9494-59D49A872D57}" presName="vertSpace2b" presStyleCnt="0"/>
      <dgm:spPr/>
    </dgm:pt>
    <dgm:pt modelId="{403526A2-DB1E-534D-89EE-02CB0B7907B0}" type="pres">
      <dgm:prSet presAssocID="{40C55467-5497-4ED3-9313-2F11573433B8}" presName="thickLine" presStyleLbl="alignNode1" presStyleIdx="4" presStyleCnt="7"/>
      <dgm:spPr/>
    </dgm:pt>
    <dgm:pt modelId="{E971007E-3208-F84E-802C-19ABDA954D91}" type="pres">
      <dgm:prSet presAssocID="{40C55467-5497-4ED3-9313-2F11573433B8}" presName="horz1" presStyleCnt="0"/>
      <dgm:spPr/>
    </dgm:pt>
    <dgm:pt modelId="{6754AD40-FB72-9642-B517-A4C258C35607}" type="pres">
      <dgm:prSet presAssocID="{40C55467-5497-4ED3-9313-2F11573433B8}" presName="tx1" presStyleLbl="revTx" presStyleIdx="8" presStyleCnt="14"/>
      <dgm:spPr/>
    </dgm:pt>
    <dgm:pt modelId="{4F2CEBEC-2121-604A-8F9A-1B2C81C12C8D}" type="pres">
      <dgm:prSet presAssocID="{40C55467-5497-4ED3-9313-2F11573433B8}" presName="vert1" presStyleCnt="0"/>
      <dgm:spPr/>
    </dgm:pt>
    <dgm:pt modelId="{C2716736-B972-7241-980B-4FF939DC51DE}" type="pres">
      <dgm:prSet presAssocID="{5560D506-A168-4AC3-99B1-FC2E8A9B7026}" presName="vertSpace2a" presStyleCnt="0"/>
      <dgm:spPr/>
    </dgm:pt>
    <dgm:pt modelId="{232E1A51-68A9-CB4C-9C25-FF96F31C9CF1}" type="pres">
      <dgm:prSet presAssocID="{5560D506-A168-4AC3-99B1-FC2E8A9B7026}" presName="horz2" presStyleCnt="0"/>
      <dgm:spPr/>
    </dgm:pt>
    <dgm:pt modelId="{39FA4BCB-FC12-114C-AB8F-BE15CA639D90}" type="pres">
      <dgm:prSet presAssocID="{5560D506-A168-4AC3-99B1-FC2E8A9B7026}" presName="horzSpace2" presStyleCnt="0"/>
      <dgm:spPr/>
    </dgm:pt>
    <dgm:pt modelId="{A65974B9-AEBB-1640-AE78-FAACCEAE28A7}" type="pres">
      <dgm:prSet presAssocID="{5560D506-A168-4AC3-99B1-FC2E8A9B7026}" presName="tx2" presStyleLbl="revTx" presStyleIdx="9" presStyleCnt="14"/>
      <dgm:spPr/>
    </dgm:pt>
    <dgm:pt modelId="{61E96F58-E6EE-7E4D-AED9-F8791A955F84}" type="pres">
      <dgm:prSet presAssocID="{5560D506-A168-4AC3-99B1-FC2E8A9B7026}" presName="vert2" presStyleCnt="0"/>
      <dgm:spPr/>
    </dgm:pt>
    <dgm:pt modelId="{FC9F1B41-2306-D54A-AC5D-21AB8D3AB76C}" type="pres">
      <dgm:prSet presAssocID="{5560D506-A168-4AC3-99B1-FC2E8A9B7026}" presName="thinLine2b" presStyleLbl="callout" presStyleIdx="4" presStyleCnt="7"/>
      <dgm:spPr/>
    </dgm:pt>
    <dgm:pt modelId="{5B44394F-E0DA-BB41-B8A6-0E34F7485163}" type="pres">
      <dgm:prSet presAssocID="{5560D506-A168-4AC3-99B1-FC2E8A9B7026}" presName="vertSpace2b" presStyleCnt="0"/>
      <dgm:spPr/>
    </dgm:pt>
    <dgm:pt modelId="{5F17A6F9-475B-0440-A92F-86F1297789B1}" type="pres">
      <dgm:prSet presAssocID="{444D0E00-DECB-4C47-986E-01C3899D69BC}" presName="thickLine" presStyleLbl="alignNode1" presStyleIdx="5" presStyleCnt="7"/>
      <dgm:spPr/>
    </dgm:pt>
    <dgm:pt modelId="{1DB3B2DC-0AC7-DA48-A403-606214C3354B}" type="pres">
      <dgm:prSet presAssocID="{444D0E00-DECB-4C47-986E-01C3899D69BC}" presName="horz1" presStyleCnt="0"/>
      <dgm:spPr/>
    </dgm:pt>
    <dgm:pt modelId="{1C0198F1-B214-4E4C-8E40-808998A2A419}" type="pres">
      <dgm:prSet presAssocID="{444D0E00-DECB-4C47-986E-01C3899D69BC}" presName="tx1" presStyleLbl="revTx" presStyleIdx="10" presStyleCnt="14"/>
      <dgm:spPr/>
    </dgm:pt>
    <dgm:pt modelId="{30B77392-BE4C-754A-A1F7-2FEB40BAF4D4}" type="pres">
      <dgm:prSet presAssocID="{444D0E00-DECB-4C47-986E-01C3899D69BC}" presName="vert1" presStyleCnt="0"/>
      <dgm:spPr/>
    </dgm:pt>
    <dgm:pt modelId="{A5BADB39-467F-B24F-88D5-6118D22EA34B}" type="pres">
      <dgm:prSet presAssocID="{73DA4C44-2207-4BE9-9360-6BBF9277914C}" presName="vertSpace2a" presStyleCnt="0"/>
      <dgm:spPr/>
    </dgm:pt>
    <dgm:pt modelId="{C1F49119-45D2-8E40-B225-B78D3498AD45}" type="pres">
      <dgm:prSet presAssocID="{73DA4C44-2207-4BE9-9360-6BBF9277914C}" presName="horz2" presStyleCnt="0"/>
      <dgm:spPr/>
    </dgm:pt>
    <dgm:pt modelId="{45847262-2E94-4D4E-B3C8-DBE52EE88AC7}" type="pres">
      <dgm:prSet presAssocID="{73DA4C44-2207-4BE9-9360-6BBF9277914C}" presName="horzSpace2" presStyleCnt="0"/>
      <dgm:spPr/>
    </dgm:pt>
    <dgm:pt modelId="{D0D67023-70F8-0B44-A27B-3FC812BD3B0A}" type="pres">
      <dgm:prSet presAssocID="{73DA4C44-2207-4BE9-9360-6BBF9277914C}" presName="tx2" presStyleLbl="revTx" presStyleIdx="11" presStyleCnt="14"/>
      <dgm:spPr/>
    </dgm:pt>
    <dgm:pt modelId="{51FCF0A8-8465-1642-A5B7-B521B4F80D6E}" type="pres">
      <dgm:prSet presAssocID="{73DA4C44-2207-4BE9-9360-6BBF9277914C}" presName="vert2" presStyleCnt="0"/>
      <dgm:spPr/>
    </dgm:pt>
    <dgm:pt modelId="{7CD4652F-4F7A-EE4F-A7D7-04E04369EFB4}" type="pres">
      <dgm:prSet presAssocID="{73DA4C44-2207-4BE9-9360-6BBF9277914C}" presName="thinLine2b" presStyleLbl="callout" presStyleIdx="5" presStyleCnt="7"/>
      <dgm:spPr/>
    </dgm:pt>
    <dgm:pt modelId="{2457FED8-5866-4840-93FF-CB3A6927D02C}" type="pres">
      <dgm:prSet presAssocID="{73DA4C44-2207-4BE9-9360-6BBF9277914C}" presName="vertSpace2b" presStyleCnt="0"/>
      <dgm:spPr/>
    </dgm:pt>
    <dgm:pt modelId="{37048BE1-9A66-274A-9D55-43D6405B26CF}" type="pres">
      <dgm:prSet presAssocID="{F1EFFEEA-08C4-4A1D-932F-CED78CF4BFDF}" presName="thickLine" presStyleLbl="alignNode1" presStyleIdx="6" presStyleCnt="7"/>
      <dgm:spPr/>
    </dgm:pt>
    <dgm:pt modelId="{5FE5E7D6-AD22-BE44-8496-F548EB8E0EC3}" type="pres">
      <dgm:prSet presAssocID="{F1EFFEEA-08C4-4A1D-932F-CED78CF4BFDF}" presName="horz1" presStyleCnt="0"/>
      <dgm:spPr/>
    </dgm:pt>
    <dgm:pt modelId="{40BDFD5F-E953-9740-AC63-2A4F54713379}" type="pres">
      <dgm:prSet presAssocID="{F1EFFEEA-08C4-4A1D-932F-CED78CF4BFDF}" presName="tx1" presStyleLbl="revTx" presStyleIdx="12" presStyleCnt="14"/>
      <dgm:spPr/>
    </dgm:pt>
    <dgm:pt modelId="{4A3CE105-C355-8A49-9363-A8865BF681FC}" type="pres">
      <dgm:prSet presAssocID="{F1EFFEEA-08C4-4A1D-932F-CED78CF4BFDF}" presName="vert1" presStyleCnt="0"/>
      <dgm:spPr/>
    </dgm:pt>
    <dgm:pt modelId="{BAC50EB9-2882-7442-9D9C-CA964BCC26EF}" type="pres">
      <dgm:prSet presAssocID="{B672630A-C618-46D2-AE5C-33EC9A527C56}" presName="vertSpace2a" presStyleCnt="0"/>
      <dgm:spPr/>
    </dgm:pt>
    <dgm:pt modelId="{A588A259-821B-2D45-8901-D6B940EFC674}" type="pres">
      <dgm:prSet presAssocID="{B672630A-C618-46D2-AE5C-33EC9A527C56}" presName="horz2" presStyleCnt="0"/>
      <dgm:spPr/>
    </dgm:pt>
    <dgm:pt modelId="{FD8DAAD0-112E-824A-9063-93B3FA75146A}" type="pres">
      <dgm:prSet presAssocID="{B672630A-C618-46D2-AE5C-33EC9A527C56}" presName="horzSpace2" presStyleCnt="0"/>
      <dgm:spPr/>
    </dgm:pt>
    <dgm:pt modelId="{C73EB900-98AA-8044-B9C1-5D46944AFF57}" type="pres">
      <dgm:prSet presAssocID="{B672630A-C618-46D2-AE5C-33EC9A527C56}" presName="tx2" presStyleLbl="revTx" presStyleIdx="13" presStyleCnt="14"/>
      <dgm:spPr/>
    </dgm:pt>
    <dgm:pt modelId="{AC8E2302-1E1C-F241-A1C6-24557A9F1619}" type="pres">
      <dgm:prSet presAssocID="{B672630A-C618-46D2-AE5C-33EC9A527C56}" presName="vert2" presStyleCnt="0"/>
      <dgm:spPr/>
    </dgm:pt>
    <dgm:pt modelId="{A4F6267F-391F-AC48-80B4-B0C63276A354}" type="pres">
      <dgm:prSet presAssocID="{B672630A-C618-46D2-AE5C-33EC9A527C56}" presName="thinLine2b" presStyleLbl="callout" presStyleIdx="6" presStyleCnt="7"/>
      <dgm:spPr/>
    </dgm:pt>
    <dgm:pt modelId="{F3D43474-9787-F64E-9619-B7410220AB8F}" type="pres">
      <dgm:prSet presAssocID="{B672630A-C618-46D2-AE5C-33EC9A527C56}" presName="vertSpace2b" presStyleCnt="0"/>
      <dgm:spPr/>
    </dgm:pt>
  </dgm:ptLst>
  <dgm:cxnLst>
    <dgm:cxn modelId="{99538F09-92CE-4334-A69B-159D8A7490AC}" srcId="{03B2206C-EBA3-4360-937F-62963BB0E6E2}" destId="{1F3B3142-0182-46B4-8585-B6AFE043F4AF}" srcOrd="0" destOrd="0" parTransId="{3D400E22-2A51-4B33-BB96-4B1DAEA7F2EE}" sibTransId="{0C3A346E-1FF0-41F6-8B6C-B479ED763746}"/>
    <dgm:cxn modelId="{B9C67A11-062F-44A1-894B-256ACF0A4EB6}" srcId="{6A89A617-7FB3-4F57-B90F-01483EB61AFE}" destId="{F1EFFEEA-08C4-4A1D-932F-CED78CF4BFDF}" srcOrd="6" destOrd="0" parTransId="{72A5FC8F-2BCA-459F-9311-26F84D78203A}" sibTransId="{20833B6D-0D5B-4C25-9F5E-224413AAD55A}"/>
    <dgm:cxn modelId="{409C772B-FDFB-4C93-889A-1F05EEFE5B35}" srcId="{6A89A617-7FB3-4F57-B90F-01483EB61AFE}" destId="{03B2206C-EBA3-4360-937F-62963BB0E6E2}" srcOrd="0" destOrd="0" parTransId="{51311613-444A-4B5C-8C61-EB01FDB5F0D6}" sibTransId="{7DE0CF7E-AE2B-4C6B-9CF0-6BD5E131C999}"/>
    <dgm:cxn modelId="{2931A73A-1833-9948-BC5A-722A9D5E18D9}" type="presOf" srcId="{272B2D79-3A3D-4087-A900-169B22017D91}" destId="{9D78BE1B-7530-E341-AEFB-8460EE1F11EE}" srcOrd="0" destOrd="0" presId="urn:microsoft.com/office/officeart/2008/layout/LinedList"/>
    <dgm:cxn modelId="{EF24AB4C-5CE9-D540-ABD3-B2FFD879996F}" type="presOf" srcId="{8AAD57B2-7B57-4E42-B2B3-47308A05339E}" destId="{CE855629-9EFB-4B4A-AB72-D2647E091953}" srcOrd="0" destOrd="0" presId="urn:microsoft.com/office/officeart/2008/layout/LinedList"/>
    <dgm:cxn modelId="{4A79F955-EB37-634C-829C-352388577419}" type="presOf" srcId="{6A89A617-7FB3-4F57-B90F-01483EB61AFE}" destId="{0AC0BB8E-589A-1745-9E8C-90DB932F4D15}" srcOrd="0" destOrd="0" presId="urn:microsoft.com/office/officeart/2008/layout/LinedList"/>
    <dgm:cxn modelId="{A21C0958-14EB-844D-B03F-A70EAC64A45E}" type="presOf" srcId="{40C55467-5497-4ED3-9313-2F11573433B8}" destId="{6754AD40-FB72-9642-B517-A4C258C35607}" srcOrd="0" destOrd="0" presId="urn:microsoft.com/office/officeart/2008/layout/LinedList"/>
    <dgm:cxn modelId="{4A73465E-CF22-44A2-AE36-4F2B7DBC8A4C}" srcId="{D2949266-1C60-4403-BF82-EEAE68DA09CC}" destId="{C73D23BB-10B2-4475-9494-59D49A872D57}" srcOrd="0" destOrd="0" parTransId="{CA877A15-F1B9-4E43-80DE-C78FA7E71AFD}" sibTransId="{04D12066-CB8A-4046-AC2E-372CC7210D93}"/>
    <dgm:cxn modelId="{5AA6BF69-ED9B-447C-B01B-C4F69218AD26}" srcId="{40C55467-5497-4ED3-9313-2F11573433B8}" destId="{5560D506-A168-4AC3-99B1-FC2E8A9B7026}" srcOrd="0" destOrd="0" parTransId="{BE253151-7611-4DA5-AE89-A1D03EDAB47A}" sibTransId="{20B735BE-69E1-422D-B113-324C7655D1E0}"/>
    <dgm:cxn modelId="{1001D06B-B549-4DA6-B546-2C30B9410F10}" srcId="{BBABEAC1-41B3-414C-8416-4924CE5E34C8}" destId="{8AAD57B2-7B57-4E42-B2B3-47308A05339E}" srcOrd="0" destOrd="0" parTransId="{97388AA5-9FC1-4CD7-BE53-B4ACC4FA51FB}" sibTransId="{CE0F03D6-8C69-4026-BFFF-CA0D73AD0642}"/>
    <dgm:cxn modelId="{1CD12C6D-BA72-4119-A6AD-3AC8AF59C9AF}" srcId="{6A89A617-7FB3-4F57-B90F-01483EB61AFE}" destId="{BBABEAC1-41B3-414C-8416-4924CE5E34C8}" srcOrd="1" destOrd="0" parTransId="{47ACD79A-2F6A-4216-84AD-8375FA79BD2C}" sibTransId="{E2369872-732B-4A2E-8517-BA9F107ED9E0}"/>
    <dgm:cxn modelId="{BAC38C6D-9715-4F4B-AE76-C418C00BC03C}" srcId="{60240218-5BB5-4FF8-9B0C-11AF0AC78778}" destId="{272B2D79-3A3D-4087-A900-169B22017D91}" srcOrd="0" destOrd="0" parTransId="{2A095E2A-0104-4AD3-A47C-28A80412BF8F}" sibTransId="{1608DD0A-35DB-4B3F-B297-B73E0B2F3818}"/>
    <dgm:cxn modelId="{16DECC79-21FC-4148-A4FE-A905598F2C87}" srcId="{6A89A617-7FB3-4F57-B90F-01483EB61AFE}" destId="{60240218-5BB5-4FF8-9B0C-11AF0AC78778}" srcOrd="2" destOrd="0" parTransId="{CF9580FC-2A3A-41F5-8C8E-37AE970BE262}" sibTransId="{6222517B-66A9-4D49-9E73-8D6C3C0A8599}"/>
    <dgm:cxn modelId="{17D6F77C-E77C-4B41-9A66-1DD8934F96D1}" type="presOf" srcId="{BBABEAC1-41B3-414C-8416-4924CE5E34C8}" destId="{3FC1B225-F9C9-0545-9ABD-72691980F3C0}" srcOrd="0" destOrd="0" presId="urn:microsoft.com/office/officeart/2008/layout/LinedList"/>
    <dgm:cxn modelId="{E02D2287-CFD9-3F48-8843-71593EE669F2}" type="presOf" srcId="{F1EFFEEA-08C4-4A1D-932F-CED78CF4BFDF}" destId="{40BDFD5F-E953-9740-AC63-2A4F54713379}" srcOrd="0" destOrd="0" presId="urn:microsoft.com/office/officeart/2008/layout/LinedList"/>
    <dgm:cxn modelId="{B97E4490-2B54-1144-8936-892BB5DB887A}" type="presOf" srcId="{C73D23BB-10B2-4475-9494-59D49A872D57}" destId="{DAEF78C2-5CEF-044F-A77C-3C01EB056DB7}" srcOrd="0" destOrd="0" presId="urn:microsoft.com/office/officeart/2008/layout/LinedList"/>
    <dgm:cxn modelId="{5A68329C-B923-AB42-9D22-45FC139015AF}" type="presOf" srcId="{1F3B3142-0182-46B4-8585-B6AFE043F4AF}" destId="{C7838D38-BFCC-2A41-95F8-D332F3FE7461}" srcOrd="0" destOrd="0" presId="urn:microsoft.com/office/officeart/2008/layout/LinedList"/>
    <dgm:cxn modelId="{D1D094A2-2ED4-2C4B-A0D4-5E4DF8DE0AFC}" type="presOf" srcId="{5560D506-A168-4AC3-99B1-FC2E8A9B7026}" destId="{A65974B9-AEBB-1640-AE78-FAACCEAE28A7}" srcOrd="0" destOrd="0" presId="urn:microsoft.com/office/officeart/2008/layout/LinedList"/>
    <dgm:cxn modelId="{AED8F7C2-31E7-45E5-91AF-21665AC6FD90}" srcId="{6A89A617-7FB3-4F57-B90F-01483EB61AFE}" destId="{444D0E00-DECB-4C47-986E-01C3899D69BC}" srcOrd="5" destOrd="0" parTransId="{39338CCB-1A21-4E55-99B3-872F2B45EA42}" sibTransId="{026B558B-ABF5-41C4-A3D7-87CE79B66A38}"/>
    <dgm:cxn modelId="{0DC69FC5-EAB0-3542-B99A-4A56608CEAE1}" type="presOf" srcId="{03B2206C-EBA3-4360-937F-62963BB0E6E2}" destId="{FCFC2152-934D-4945-ADEB-CA94B17A229E}" srcOrd="0" destOrd="0" presId="urn:microsoft.com/office/officeart/2008/layout/LinedList"/>
    <dgm:cxn modelId="{3BD32ECD-F0AF-A54C-881D-37B7FC220D1F}" type="presOf" srcId="{60240218-5BB5-4FF8-9B0C-11AF0AC78778}" destId="{3E851B75-A94B-654C-B979-558751AE5A8E}" srcOrd="0" destOrd="0" presId="urn:microsoft.com/office/officeart/2008/layout/LinedList"/>
    <dgm:cxn modelId="{E03E4CD3-7F50-2C44-B7BF-E150E43EBF26}" type="presOf" srcId="{444D0E00-DECB-4C47-986E-01C3899D69BC}" destId="{1C0198F1-B214-4E4C-8E40-808998A2A419}" srcOrd="0" destOrd="0" presId="urn:microsoft.com/office/officeart/2008/layout/LinedList"/>
    <dgm:cxn modelId="{A86D00E4-FA4F-45EE-8D61-5B4F6E7B95BE}" srcId="{444D0E00-DECB-4C47-986E-01C3899D69BC}" destId="{73DA4C44-2207-4BE9-9360-6BBF9277914C}" srcOrd="0" destOrd="0" parTransId="{DEFCBACF-DC85-4142-9591-1094F05D72A6}" sibTransId="{6883EA80-B4DC-4974-AB88-6331D1ABDD04}"/>
    <dgm:cxn modelId="{80463EE4-D7E8-A64B-A126-464E056D2756}" type="presOf" srcId="{D2949266-1C60-4403-BF82-EEAE68DA09CC}" destId="{EB7A92AC-7ED8-2140-98D5-AA279933E2FA}" srcOrd="0" destOrd="0" presId="urn:microsoft.com/office/officeart/2008/layout/LinedList"/>
    <dgm:cxn modelId="{099D43E6-8124-424B-BAEA-021A016E1C74}" type="presOf" srcId="{B672630A-C618-46D2-AE5C-33EC9A527C56}" destId="{C73EB900-98AA-8044-B9C1-5D46944AFF57}" srcOrd="0" destOrd="0" presId="urn:microsoft.com/office/officeart/2008/layout/LinedList"/>
    <dgm:cxn modelId="{34E2EEE7-7C8B-4DD0-AF49-5E729A83DA59}" srcId="{6A89A617-7FB3-4F57-B90F-01483EB61AFE}" destId="{40C55467-5497-4ED3-9313-2F11573433B8}" srcOrd="4" destOrd="0" parTransId="{28B94C3C-05BC-4626-A5F1-DB06091780DF}" sibTransId="{953BF8FF-1142-4A0A-8DE4-913E9083497D}"/>
    <dgm:cxn modelId="{8843CDF1-2F53-2549-B0C9-F011E333A491}" type="presOf" srcId="{73DA4C44-2207-4BE9-9360-6BBF9277914C}" destId="{D0D67023-70F8-0B44-A27B-3FC812BD3B0A}" srcOrd="0" destOrd="0" presId="urn:microsoft.com/office/officeart/2008/layout/LinedList"/>
    <dgm:cxn modelId="{DAB92FF4-EE96-465F-A53C-793538BD5E4B}" srcId="{6A89A617-7FB3-4F57-B90F-01483EB61AFE}" destId="{D2949266-1C60-4403-BF82-EEAE68DA09CC}" srcOrd="3" destOrd="0" parTransId="{FF7A11AF-39F2-4E78-9A61-E76215996E7A}" sibTransId="{1DC3F6B9-8577-4F2D-AC4A-0DCEFB158CE9}"/>
    <dgm:cxn modelId="{F00C68F6-1BDE-4832-BD17-7F074B8A3DD5}" srcId="{F1EFFEEA-08C4-4A1D-932F-CED78CF4BFDF}" destId="{B672630A-C618-46D2-AE5C-33EC9A527C56}" srcOrd="0" destOrd="0" parTransId="{72B66BC5-BFB7-4E4C-966B-83F35F76AF48}" sibTransId="{A2BD9FCB-5CA1-443F-B906-EBD46946F4B0}"/>
    <dgm:cxn modelId="{792C3933-5247-354A-B686-F1FC037FAEF0}" type="presParOf" srcId="{0AC0BB8E-589A-1745-9E8C-90DB932F4D15}" destId="{2CCEBC7A-CDAB-834E-8D85-1DAC18041B7B}" srcOrd="0" destOrd="0" presId="urn:microsoft.com/office/officeart/2008/layout/LinedList"/>
    <dgm:cxn modelId="{1810AABB-98D2-ED45-8CAF-7FE01FFF78EE}" type="presParOf" srcId="{0AC0BB8E-589A-1745-9E8C-90DB932F4D15}" destId="{BAD8C5A2-E52E-0842-AF9E-62073BD4158B}" srcOrd="1" destOrd="0" presId="urn:microsoft.com/office/officeart/2008/layout/LinedList"/>
    <dgm:cxn modelId="{A4377D3D-F069-DC48-9E8D-199254F82F80}" type="presParOf" srcId="{BAD8C5A2-E52E-0842-AF9E-62073BD4158B}" destId="{FCFC2152-934D-4945-ADEB-CA94B17A229E}" srcOrd="0" destOrd="0" presId="urn:microsoft.com/office/officeart/2008/layout/LinedList"/>
    <dgm:cxn modelId="{62770EBB-5F12-FB4A-9F64-71CF70311EB3}" type="presParOf" srcId="{BAD8C5A2-E52E-0842-AF9E-62073BD4158B}" destId="{8C6F9FE2-10A0-5F44-A283-8C77FE77402D}" srcOrd="1" destOrd="0" presId="urn:microsoft.com/office/officeart/2008/layout/LinedList"/>
    <dgm:cxn modelId="{E2B2A771-22CC-F54F-8B80-32A09A107CB1}" type="presParOf" srcId="{8C6F9FE2-10A0-5F44-A283-8C77FE77402D}" destId="{7F038B9A-1DFB-CF4A-B041-072AF223EC57}" srcOrd="0" destOrd="0" presId="urn:microsoft.com/office/officeart/2008/layout/LinedList"/>
    <dgm:cxn modelId="{82EC22F1-07FC-A046-A590-7258A7625BFE}" type="presParOf" srcId="{8C6F9FE2-10A0-5F44-A283-8C77FE77402D}" destId="{07E31EDB-A1E4-2A4C-844D-F8BBE01D3FDA}" srcOrd="1" destOrd="0" presId="urn:microsoft.com/office/officeart/2008/layout/LinedList"/>
    <dgm:cxn modelId="{528E2E5A-0C82-D447-B663-0A8491921023}" type="presParOf" srcId="{07E31EDB-A1E4-2A4C-844D-F8BBE01D3FDA}" destId="{DD79B54E-7C78-0843-9A22-2185ECD0DF70}" srcOrd="0" destOrd="0" presId="urn:microsoft.com/office/officeart/2008/layout/LinedList"/>
    <dgm:cxn modelId="{B4920E02-723D-7D4D-A776-25F2E72BA81C}" type="presParOf" srcId="{07E31EDB-A1E4-2A4C-844D-F8BBE01D3FDA}" destId="{C7838D38-BFCC-2A41-95F8-D332F3FE7461}" srcOrd="1" destOrd="0" presId="urn:microsoft.com/office/officeart/2008/layout/LinedList"/>
    <dgm:cxn modelId="{5FE1AC46-AD2D-154E-9D58-E7953AF7A046}" type="presParOf" srcId="{07E31EDB-A1E4-2A4C-844D-F8BBE01D3FDA}" destId="{DE476BED-4CB3-754C-8BF3-3B080B145DAE}" srcOrd="2" destOrd="0" presId="urn:microsoft.com/office/officeart/2008/layout/LinedList"/>
    <dgm:cxn modelId="{1184C594-A90D-A44F-B19D-B4C7AE0E4C6A}" type="presParOf" srcId="{8C6F9FE2-10A0-5F44-A283-8C77FE77402D}" destId="{53BB2634-8E5D-9A42-A7EA-F53783E0D3A7}" srcOrd="2" destOrd="0" presId="urn:microsoft.com/office/officeart/2008/layout/LinedList"/>
    <dgm:cxn modelId="{A6C2DFE8-C463-9147-A88D-8E0AE8C50636}" type="presParOf" srcId="{8C6F9FE2-10A0-5F44-A283-8C77FE77402D}" destId="{AE1AFEC6-CFE1-4E4F-825F-44A3CFF9D7A4}" srcOrd="3" destOrd="0" presId="urn:microsoft.com/office/officeart/2008/layout/LinedList"/>
    <dgm:cxn modelId="{043AB0F1-CD4A-F641-BEC0-F0F7DA3C2A15}" type="presParOf" srcId="{0AC0BB8E-589A-1745-9E8C-90DB932F4D15}" destId="{B0B11BCF-294D-5249-A37D-D7A0F430D66C}" srcOrd="2" destOrd="0" presId="urn:microsoft.com/office/officeart/2008/layout/LinedList"/>
    <dgm:cxn modelId="{DA104935-7346-4847-90B7-C8E35BDD713F}" type="presParOf" srcId="{0AC0BB8E-589A-1745-9E8C-90DB932F4D15}" destId="{B7652539-287F-1647-97D4-7983B687C05C}" srcOrd="3" destOrd="0" presId="urn:microsoft.com/office/officeart/2008/layout/LinedList"/>
    <dgm:cxn modelId="{436F12B8-6533-B445-AE57-752D2AA02A79}" type="presParOf" srcId="{B7652539-287F-1647-97D4-7983B687C05C}" destId="{3FC1B225-F9C9-0545-9ABD-72691980F3C0}" srcOrd="0" destOrd="0" presId="urn:microsoft.com/office/officeart/2008/layout/LinedList"/>
    <dgm:cxn modelId="{AA1E303A-F14A-1545-B4C4-C6F1117318C2}" type="presParOf" srcId="{B7652539-287F-1647-97D4-7983B687C05C}" destId="{0763AAC4-AA9A-5C41-B6CF-7D65034C30F0}" srcOrd="1" destOrd="0" presId="urn:microsoft.com/office/officeart/2008/layout/LinedList"/>
    <dgm:cxn modelId="{C003A2A1-7B1A-514E-A517-26E2A90B2EEC}" type="presParOf" srcId="{0763AAC4-AA9A-5C41-B6CF-7D65034C30F0}" destId="{DD100356-B878-C449-944E-5BFE846922A0}" srcOrd="0" destOrd="0" presId="urn:microsoft.com/office/officeart/2008/layout/LinedList"/>
    <dgm:cxn modelId="{326834F1-0B0A-F14E-8437-E109676838D4}" type="presParOf" srcId="{0763AAC4-AA9A-5C41-B6CF-7D65034C30F0}" destId="{B7211F05-E7D5-4843-A917-653AC4E58C54}" srcOrd="1" destOrd="0" presId="urn:microsoft.com/office/officeart/2008/layout/LinedList"/>
    <dgm:cxn modelId="{4259D7E6-E439-2D4F-A114-D02526887515}" type="presParOf" srcId="{B7211F05-E7D5-4843-A917-653AC4E58C54}" destId="{D24B51ED-3112-014E-8257-CB732F8AA0DD}" srcOrd="0" destOrd="0" presId="urn:microsoft.com/office/officeart/2008/layout/LinedList"/>
    <dgm:cxn modelId="{30169F44-EE74-3744-BEA8-A21F8E4E0F29}" type="presParOf" srcId="{B7211F05-E7D5-4843-A917-653AC4E58C54}" destId="{CE855629-9EFB-4B4A-AB72-D2647E091953}" srcOrd="1" destOrd="0" presId="urn:microsoft.com/office/officeart/2008/layout/LinedList"/>
    <dgm:cxn modelId="{3F28D8FB-7D6E-0441-BBB3-17AAFFB831F3}" type="presParOf" srcId="{B7211F05-E7D5-4843-A917-653AC4E58C54}" destId="{4001DD49-E493-1A41-823E-014560F755D4}" srcOrd="2" destOrd="0" presId="urn:microsoft.com/office/officeart/2008/layout/LinedList"/>
    <dgm:cxn modelId="{72C4C1A3-8C53-0544-AF9E-A19699B68605}" type="presParOf" srcId="{0763AAC4-AA9A-5C41-B6CF-7D65034C30F0}" destId="{50B74FBC-1EE9-804B-BC59-83C10BE086D6}" srcOrd="2" destOrd="0" presId="urn:microsoft.com/office/officeart/2008/layout/LinedList"/>
    <dgm:cxn modelId="{9A40F3D9-6B63-4349-B07C-92D37381A29F}" type="presParOf" srcId="{0763AAC4-AA9A-5C41-B6CF-7D65034C30F0}" destId="{FA196DBD-A27C-F34C-ADBF-7A2B21E71E82}" srcOrd="3" destOrd="0" presId="urn:microsoft.com/office/officeart/2008/layout/LinedList"/>
    <dgm:cxn modelId="{67A1616B-81BD-FA47-B780-0A6DDEA426F5}" type="presParOf" srcId="{0AC0BB8E-589A-1745-9E8C-90DB932F4D15}" destId="{7310BB8B-215E-B246-831C-0A39310B07C6}" srcOrd="4" destOrd="0" presId="urn:microsoft.com/office/officeart/2008/layout/LinedList"/>
    <dgm:cxn modelId="{33BE4ACF-B12D-FF43-B9F1-6530177F4736}" type="presParOf" srcId="{0AC0BB8E-589A-1745-9E8C-90DB932F4D15}" destId="{D73193F4-0BF4-C44C-AD30-E14A92AD419C}" srcOrd="5" destOrd="0" presId="urn:microsoft.com/office/officeart/2008/layout/LinedList"/>
    <dgm:cxn modelId="{2F293911-8FB1-4F4A-A3AD-92F6760C1A3E}" type="presParOf" srcId="{D73193F4-0BF4-C44C-AD30-E14A92AD419C}" destId="{3E851B75-A94B-654C-B979-558751AE5A8E}" srcOrd="0" destOrd="0" presId="urn:microsoft.com/office/officeart/2008/layout/LinedList"/>
    <dgm:cxn modelId="{755389DE-579B-EF4A-A6B5-176866DDB136}" type="presParOf" srcId="{D73193F4-0BF4-C44C-AD30-E14A92AD419C}" destId="{2992B9E5-D7AE-BD42-9E1A-5D359FFA591B}" srcOrd="1" destOrd="0" presId="urn:microsoft.com/office/officeart/2008/layout/LinedList"/>
    <dgm:cxn modelId="{1408293E-5973-B64F-8549-8E511AEE8FB6}" type="presParOf" srcId="{2992B9E5-D7AE-BD42-9E1A-5D359FFA591B}" destId="{A64AF1BF-C7B2-5B42-96C4-B422776919B7}" srcOrd="0" destOrd="0" presId="urn:microsoft.com/office/officeart/2008/layout/LinedList"/>
    <dgm:cxn modelId="{9A089C71-02AA-4649-9F88-E327574EBE80}" type="presParOf" srcId="{2992B9E5-D7AE-BD42-9E1A-5D359FFA591B}" destId="{F42B89A0-AAE8-D04E-AC5B-6C3D18FB965C}" srcOrd="1" destOrd="0" presId="urn:microsoft.com/office/officeart/2008/layout/LinedList"/>
    <dgm:cxn modelId="{2F8580F9-02A5-A542-9BF5-2DAA024575FD}" type="presParOf" srcId="{F42B89A0-AAE8-D04E-AC5B-6C3D18FB965C}" destId="{7DA958CA-470A-8F48-BF81-4880F42B1160}" srcOrd="0" destOrd="0" presId="urn:microsoft.com/office/officeart/2008/layout/LinedList"/>
    <dgm:cxn modelId="{66904F78-E9C1-994F-BCF4-3F20F7B2DF66}" type="presParOf" srcId="{F42B89A0-AAE8-D04E-AC5B-6C3D18FB965C}" destId="{9D78BE1B-7530-E341-AEFB-8460EE1F11EE}" srcOrd="1" destOrd="0" presId="urn:microsoft.com/office/officeart/2008/layout/LinedList"/>
    <dgm:cxn modelId="{267CE1F7-906F-A642-8A7C-4A49C9A97258}" type="presParOf" srcId="{F42B89A0-AAE8-D04E-AC5B-6C3D18FB965C}" destId="{BDDD2F8A-78ED-F645-849B-9CD177AFDD5E}" srcOrd="2" destOrd="0" presId="urn:microsoft.com/office/officeart/2008/layout/LinedList"/>
    <dgm:cxn modelId="{574034F6-CC72-0044-B5B2-BE1FF0DBA86B}" type="presParOf" srcId="{2992B9E5-D7AE-BD42-9E1A-5D359FFA591B}" destId="{D79AC52A-C754-784C-84C3-BFB5D3248251}" srcOrd="2" destOrd="0" presId="urn:microsoft.com/office/officeart/2008/layout/LinedList"/>
    <dgm:cxn modelId="{F6A7254A-F6DE-3243-87DC-2E68123DFD96}" type="presParOf" srcId="{2992B9E5-D7AE-BD42-9E1A-5D359FFA591B}" destId="{9568A0DC-7E05-0142-9314-1BED087D206E}" srcOrd="3" destOrd="0" presId="urn:microsoft.com/office/officeart/2008/layout/LinedList"/>
    <dgm:cxn modelId="{48461DBD-DFDA-B94D-B50F-CACACC5F72BB}" type="presParOf" srcId="{0AC0BB8E-589A-1745-9E8C-90DB932F4D15}" destId="{2356AE30-D368-6D45-9067-81C6F6B5BF8F}" srcOrd="6" destOrd="0" presId="urn:microsoft.com/office/officeart/2008/layout/LinedList"/>
    <dgm:cxn modelId="{40D5AAC9-C0B6-1842-841E-ACA5A27AEBAB}" type="presParOf" srcId="{0AC0BB8E-589A-1745-9E8C-90DB932F4D15}" destId="{9CB27C6B-96EE-6640-8282-CDD335EC1EDE}" srcOrd="7" destOrd="0" presId="urn:microsoft.com/office/officeart/2008/layout/LinedList"/>
    <dgm:cxn modelId="{36698C73-EB23-3447-AED3-0AF00356E87C}" type="presParOf" srcId="{9CB27C6B-96EE-6640-8282-CDD335EC1EDE}" destId="{EB7A92AC-7ED8-2140-98D5-AA279933E2FA}" srcOrd="0" destOrd="0" presId="urn:microsoft.com/office/officeart/2008/layout/LinedList"/>
    <dgm:cxn modelId="{BA1C0273-6998-1D44-A1CB-D0AD31849015}" type="presParOf" srcId="{9CB27C6B-96EE-6640-8282-CDD335EC1EDE}" destId="{0F229E85-FC52-2643-A24D-C71E4689D0CE}" srcOrd="1" destOrd="0" presId="urn:microsoft.com/office/officeart/2008/layout/LinedList"/>
    <dgm:cxn modelId="{6EE111B4-3BFE-5840-92C2-573B2328C3F1}" type="presParOf" srcId="{0F229E85-FC52-2643-A24D-C71E4689D0CE}" destId="{BF622AE1-0145-D44D-BCF9-BFD163019AF2}" srcOrd="0" destOrd="0" presId="urn:microsoft.com/office/officeart/2008/layout/LinedList"/>
    <dgm:cxn modelId="{325A01C5-D7CB-1348-B3BF-BAA689B85814}" type="presParOf" srcId="{0F229E85-FC52-2643-A24D-C71E4689D0CE}" destId="{3B2EB928-C4DE-914D-9A29-12CE3349CBBF}" srcOrd="1" destOrd="0" presId="urn:microsoft.com/office/officeart/2008/layout/LinedList"/>
    <dgm:cxn modelId="{A7650B72-B0DC-8141-AC27-0C3A7D4CEB78}" type="presParOf" srcId="{3B2EB928-C4DE-914D-9A29-12CE3349CBBF}" destId="{2D817B81-2002-5649-B734-B07F157FFD5A}" srcOrd="0" destOrd="0" presId="urn:microsoft.com/office/officeart/2008/layout/LinedList"/>
    <dgm:cxn modelId="{AB31C6EC-F062-9241-8157-840BE62E3408}" type="presParOf" srcId="{3B2EB928-C4DE-914D-9A29-12CE3349CBBF}" destId="{DAEF78C2-5CEF-044F-A77C-3C01EB056DB7}" srcOrd="1" destOrd="0" presId="urn:microsoft.com/office/officeart/2008/layout/LinedList"/>
    <dgm:cxn modelId="{21811568-4337-A24A-AF8B-F4EB5923EBB7}" type="presParOf" srcId="{3B2EB928-C4DE-914D-9A29-12CE3349CBBF}" destId="{98F9957B-63D2-EB40-9BFC-6F737ACB706E}" srcOrd="2" destOrd="0" presId="urn:microsoft.com/office/officeart/2008/layout/LinedList"/>
    <dgm:cxn modelId="{07506742-5B5B-6048-BF46-51BBC34E395A}" type="presParOf" srcId="{0F229E85-FC52-2643-A24D-C71E4689D0CE}" destId="{7CFDFFCD-21C1-C742-BC9D-CC63D9079659}" srcOrd="2" destOrd="0" presId="urn:microsoft.com/office/officeart/2008/layout/LinedList"/>
    <dgm:cxn modelId="{CCAC57F0-F370-0645-BA49-A85BE76A61EC}" type="presParOf" srcId="{0F229E85-FC52-2643-A24D-C71E4689D0CE}" destId="{49E428DF-03C9-7641-A537-461B1FB132F7}" srcOrd="3" destOrd="0" presId="urn:microsoft.com/office/officeart/2008/layout/LinedList"/>
    <dgm:cxn modelId="{7EB2328E-A972-D940-8658-BB58ADEBE029}" type="presParOf" srcId="{0AC0BB8E-589A-1745-9E8C-90DB932F4D15}" destId="{403526A2-DB1E-534D-89EE-02CB0B7907B0}" srcOrd="8" destOrd="0" presId="urn:microsoft.com/office/officeart/2008/layout/LinedList"/>
    <dgm:cxn modelId="{206847BF-F5DA-464A-8554-6768FF766CC2}" type="presParOf" srcId="{0AC0BB8E-589A-1745-9E8C-90DB932F4D15}" destId="{E971007E-3208-F84E-802C-19ABDA954D91}" srcOrd="9" destOrd="0" presId="urn:microsoft.com/office/officeart/2008/layout/LinedList"/>
    <dgm:cxn modelId="{B1CBAC1E-1708-F14F-919E-77C71FC7040E}" type="presParOf" srcId="{E971007E-3208-F84E-802C-19ABDA954D91}" destId="{6754AD40-FB72-9642-B517-A4C258C35607}" srcOrd="0" destOrd="0" presId="urn:microsoft.com/office/officeart/2008/layout/LinedList"/>
    <dgm:cxn modelId="{B03D6813-FE8E-0D42-8B69-5EE89B60D3FC}" type="presParOf" srcId="{E971007E-3208-F84E-802C-19ABDA954D91}" destId="{4F2CEBEC-2121-604A-8F9A-1B2C81C12C8D}" srcOrd="1" destOrd="0" presId="urn:microsoft.com/office/officeart/2008/layout/LinedList"/>
    <dgm:cxn modelId="{28123483-93FC-9B4E-B8C0-1957FF46DE48}" type="presParOf" srcId="{4F2CEBEC-2121-604A-8F9A-1B2C81C12C8D}" destId="{C2716736-B972-7241-980B-4FF939DC51DE}" srcOrd="0" destOrd="0" presId="urn:microsoft.com/office/officeart/2008/layout/LinedList"/>
    <dgm:cxn modelId="{25B80677-D5D5-934F-AA88-8AB950E4DDBB}" type="presParOf" srcId="{4F2CEBEC-2121-604A-8F9A-1B2C81C12C8D}" destId="{232E1A51-68A9-CB4C-9C25-FF96F31C9CF1}" srcOrd="1" destOrd="0" presId="urn:microsoft.com/office/officeart/2008/layout/LinedList"/>
    <dgm:cxn modelId="{9DDE0291-A0CF-164B-B410-32F388A1CE31}" type="presParOf" srcId="{232E1A51-68A9-CB4C-9C25-FF96F31C9CF1}" destId="{39FA4BCB-FC12-114C-AB8F-BE15CA639D90}" srcOrd="0" destOrd="0" presId="urn:microsoft.com/office/officeart/2008/layout/LinedList"/>
    <dgm:cxn modelId="{5753688B-8E73-4548-B933-C024338D9987}" type="presParOf" srcId="{232E1A51-68A9-CB4C-9C25-FF96F31C9CF1}" destId="{A65974B9-AEBB-1640-AE78-FAACCEAE28A7}" srcOrd="1" destOrd="0" presId="urn:microsoft.com/office/officeart/2008/layout/LinedList"/>
    <dgm:cxn modelId="{A5F347D4-D59E-1645-A353-817D3D86EB61}" type="presParOf" srcId="{232E1A51-68A9-CB4C-9C25-FF96F31C9CF1}" destId="{61E96F58-E6EE-7E4D-AED9-F8791A955F84}" srcOrd="2" destOrd="0" presId="urn:microsoft.com/office/officeart/2008/layout/LinedList"/>
    <dgm:cxn modelId="{368C5DD3-76B0-D24F-A172-36642358FE24}" type="presParOf" srcId="{4F2CEBEC-2121-604A-8F9A-1B2C81C12C8D}" destId="{FC9F1B41-2306-D54A-AC5D-21AB8D3AB76C}" srcOrd="2" destOrd="0" presId="urn:microsoft.com/office/officeart/2008/layout/LinedList"/>
    <dgm:cxn modelId="{158B53D0-98B7-F046-8281-8C166D05A1FA}" type="presParOf" srcId="{4F2CEBEC-2121-604A-8F9A-1B2C81C12C8D}" destId="{5B44394F-E0DA-BB41-B8A6-0E34F7485163}" srcOrd="3" destOrd="0" presId="urn:microsoft.com/office/officeart/2008/layout/LinedList"/>
    <dgm:cxn modelId="{B155C34A-15D4-0344-8219-98735F437BEB}" type="presParOf" srcId="{0AC0BB8E-589A-1745-9E8C-90DB932F4D15}" destId="{5F17A6F9-475B-0440-A92F-86F1297789B1}" srcOrd="10" destOrd="0" presId="urn:microsoft.com/office/officeart/2008/layout/LinedList"/>
    <dgm:cxn modelId="{44F7570E-9F68-264E-8A6F-0DCA10EE1910}" type="presParOf" srcId="{0AC0BB8E-589A-1745-9E8C-90DB932F4D15}" destId="{1DB3B2DC-0AC7-DA48-A403-606214C3354B}" srcOrd="11" destOrd="0" presId="urn:microsoft.com/office/officeart/2008/layout/LinedList"/>
    <dgm:cxn modelId="{E45C3A5D-7162-2743-B62F-6A7AB3BDDE08}" type="presParOf" srcId="{1DB3B2DC-0AC7-DA48-A403-606214C3354B}" destId="{1C0198F1-B214-4E4C-8E40-808998A2A419}" srcOrd="0" destOrd="0" presId="urn:microsoft.com/office/officeart/2008/layout/LinedList"/>
    <dgm:cxn modelId="{4A986B20-8156-C24B-B9D3-677EB64BC31A}" type="presParOf" srcId="{1DB3B2DC-0AC7-DA48-A403-606214C3354B}" destId="{30B77392-BE4C-754A-A1F7-2FEB40BAF4D4}" srcOrd="1" destOrd="0" presId="urn:microsoft.com/office/officeart/2008/layout/LinedList"/>
    <dgm:cxn modelId="{6690BA0B-8AE2-2B4C-9F58-FDD71BC6AD91}" type="presParOf" srcId="{30B77392-BE4C-754A-A1F7-2FEB40BAF4D4}" destId="{A5BADB39-467F-B24F-88D5-6118D22EA34B}" srcOrd="0" destOrd="0" presId="urn:microsoft.com/office/officeart/2008/layout/LinedList"/>
    <dgm:cxn modelId="{FEBF6B2B-67BC-CE48-83DE-23E3D8CF9CD6}" type="presParOf" srcId="{30B77392-BE4C-754A-A1F7-2FEB40BAF4D4}" destId="{C1F49119-45D2-8E40-B225-B78D3498AD45}" srcOrd="1" destOrd="0" presId="urn:microsoft.com/office/officeart/2008/layout/LinedList"/>
    <dgm:cxn modelId="{28BDC362-E331-E94A-8963-7438F94C7DE4}" type="presParOf" srcId="{C1F49119-45D2-8E40-B225-B78D3498AD45}" destId="{45847262-2E94-4D4E-B3C8-DBE52EE88AC7}" srcOrd="0" destOrd="0" presId="urn:microsoft.com/office/officeart/2008/layout/LinedList"/>
    <dgm:cxn modelId="{1E4FE10E-0F78-9045-91B0-B2BA4826B92D}" type="presParOf" srcId="{C1F49119-45D2-8E40-B225-B78D3498AD45}" destId="{D0D67023-70F8-0B44-A27B-3FC812BD3B0A}" srcOrd="1" destOrd="0" presId="urn:microsoft.com/office/officeart/2008/layout/LinedList"/>
    <dgm:cxn modelId="{51FCA926-0232-6848-BE6C-1A504C2185F4}" type="presParOf" srcId="{C1F49119-45D2-8E40-B225-B78D3498AD45}" destId="{51FCF0A8-8465-1642-A5B7-B521B4F80D6E}" srcOrd="2" destOrd="0" presId="urn:microsoft.com/office/officeart/2008/layout/LinedList"/>
    <dgm:cxn modelId="{02C77C67-0E7D-074A-ABA6-502DBA945F0A}" type="presParOf" srcId="{30B77392-BE4C-754A-A1F7-2FEB40BAF4D4}" destId="{7CD4652F-4F7A-EE4F-A7D7-04E04369EFB4}" srcOrd="2" destOrd="0" presId="urn:microsoft.com/office/officeart/2008/layout/LinedList"/>
    <dgm:cxn modelId="{C9169132-4D38-884B-85F3-A19372B4DC7D}" type="presParOf" srcId="{30B77392-BE4C-754A-A1F7-2FEB40BAF4D4}" destId="{2457FED8-5866-4840-93FF-CB3A6927D02C}" srcOrd="3" destOrd="0" presId="urn:microsoft.com/office/officeart/2008/layout/LinedList"/>
    <dgm:cxn modelId="{698543B9-D1A5-1047-AE45-86CAE2F94306}" type="presParOf" srcId="{0AC0BB8E-589A-1745-9E8C-90DB932F4D15}" destId="{37048BE1-9A66-274A-9D55-43D6405B26CF}" srcOrd="12" destOrd="0" presId="urn:microsoft.com/office/officeart/2008/layout/LinedList"/>
    <dgm:cxn modelId="{247A96C3-2A32-3340-A62F-F302CB7E26FD}" type="presParOf" srcId="{0AC0BB8E-589A-1745-9E8C-90DB932F4D15}" destId="{5FE5E7D6-AD22-BE44-8496-F548EB8E0EC3}" srcOrd="13" destOrd="0" presId="urn:microsoft.com/office/officeart/2008/layout/LinedList"/>
    <dgm:cxn modelId="{F9D5466D-6F04-BC4A-A98A-8C37765DCBC4}" type="presParOf" srcId="{5FE5E7D6-AD22-BE44-8496-F548EB8E0EC3}" destId="{40BDFD5F-E953-9740-AC63-2A4F54713379}" srcOrd="0" destOrd="0" presId="urn:microsoft.com/office/officeart/2008/layout/LinedList"/>
    <dgm:cxn modelId="{35DD83F9-F1EE-0E4A-BC93-741F173D236D}" type="presParOf" srcId="{5FE5E7D6-AD22-BE44-8496-F548EB8E0EC3}" destId="{4A3CE105-C355-8A49-9363-A8865BF681FC}" srcOrd="1" destOrd="0" presId="urn:microsoft.com/office/officeart/2008/layout/LinedList"/>
    <dgm:cxn modelId="{36331908-6943-4F4B-A1E5-99035EDA28DF}" type="presParOf" srcId="{4A3CE105-C355-8A49-9363-A8865BF681FC}" destId="{BAC50EB9-2882-7442-9D9C-CA964BCC26EF}" srcOrd="0" destOrd="0" presId="urn:microsoft.com/office/officeart/2008/layout/LinedList"/>
    <dgm:cxn modelId="{073FE3E9-A88B-8B4C-97A8-772BB908230A}" type="presParOf" srcId="{4A3CE105-C355-8A49-9363-A8865BF681FC}" destId="{A588A259-821B-2D45-8901-D6B940EFC674}" srcOrd="1" destOrd="0" presId="urn:microsoft.com/office/officeart/2008/layout/LinedList"/>
    <dgm:cxn modelId="{2447CDB0-5F3D-F346-ABB2-1B6EDCF0C048}" type="presParOf" srcId="{A588A259-821B-2D45-8901-D6B940EFC674}" destId="{FD8DAAD0-112E-824A-9063-93B3FA75146A}" srcOrd="0" destOrd="0" presId="urn:microsoft.com/office/officeart/2008/layout/LinedList"/>
    <dgm:cxn modelId="{B84E6833-0573-B643-A704-9B06B8563F17}" type="presParOf" srcId="{A588A259-821B-2D45-8901-D6B940EFC674}" destId="{C73EB900-98AA-8044-B9C1-5D46944AFF57}" srcOrd="1" destOrd="0" presId="urn:microsoft.com/office/officeart/2008/layout/LinedList"/>
    <dgm:cxn modelId="{B85540AE-4840-6D45-9F8A-ED4FC8B6771C}" type="presParOf" srcId="{A588A259-821B-2D45-8901-D6B940EFC674}" destId="{AC8E2302-1E1C-F241-A1C6-24557A9F1619}" srcOrd="2" destOrd="0" presId="urn:microsoft.com/office/officeart/2008/layout/LinedList"/>
    <dgm:cxn modelId="{0B99D7EF-4A34-CD4B-A3ED-FAFA2274B86B}" type="presParOf" srcId="{4A3CE105-C355-8A49-9363-A8865BF681FC}" destId="{A4F6267F-391F-AC48-80B4-B0C63276A354}" srcOrd="2" destOrd="0" presId="urn:microsoft.com/office/officeart/2008/layout/LinedList"/>
    <dgm:cxn modelId="{1DA6DA64-693E-9F42-BA4C-47AE4A2C703A}" type="presParOf" srcId="{4A3CE105-C355-8A49-9363-A8865BF681FC}" destId="{F3D43474-9787-F64E-9619-B7410220AB8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336123-ED89-4292-B1DB-C50E8BE361D5}" type="doc">
      <dgm:prSet loTypeId="urn:microsoft.com/office/officeart/2008/layout/LinedList" loCatId="list" qsTypeId="urn:microsoft.com/office/officeart/2005/8/quickstyle/simple4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1988D532-1982-4572-8E41-C7DBB15D1109}">
      <dgm:prSet/>
      <dgm:spPr/>
      <dgm:t>
        <a:bodyPr/>
        <a:lstStyle/>
        <a:p>
          <a:r>
            <a:rPr lang="en-US" b="1" i="0"/>
            <a:t>Creating from Various Sources:</a:t>
          </a:r>
          <a:r>
            <a:rPr lang="en-US" b="0" i="0"/>
            <a:t> </a:t>
          </a:r>
          <a:endParaRPr lang="en-US"/>
        </a:p>
      </dgm:t>
    </dgm:pt>
    <dgm:pt modelId="{072EFDB6-5B9F-473B-AF67-E8344BF00414}" type="parTrans" cxnId="{713C50ED-E036-437A-A75B-EA2B23AA2852}">
      <dgm:prSet/>
      <dgm:spPr/>
      <dgm:t>
        <a:bodyPr/>
        <a:lstStyle/>
        <a:p>
          <a:endParaRPr lang="en-US"/>
        </a:p>
      </dgm:t>
    </dgm:pt>
    <dgm:pt modelId="{BF7166C1-0388-4910-8D9F-A0135BEC8741}" type="sibTrans" cxnId="{713C50ED-E036-437A-A75B-EA2B23AA2852}">
      <dgm:prSet/>
      <dgm:spPr/>
      <dgm:t>
        <a:bodyPr/>
        <a:lstStyle/>
        <a:p>
          <a:endParaRPr lang="en-US"/>
        </a:p>
      </dgm:t>
    </dgm:pt>
    <dgm:pt modelId="{6B1A9546-27BB-4193-8220-BB4C9BAFAD24}">
      <dgm:prSet/>
      <dgm:spPr/>
      <dgm:t>
        <a:bodyPr/>
        <a:lstStyle/>
        <a:p>
          <a:r>
            <a:rPr lang="en-US" b="0" i="0"/>
            <a:t>DataFrames and Datasets can be created from structured data files (JSON, CSV), Hive tables, external databases, or existing RDDs.</a:t>
          </a:r>
          <a:endParaRPr lang="en-US"/>
        </a:p>
      </dgm:t>
    </dgm:pt>
    <dgm:pt modelId="{65BE3889-A062-4C20-AC9F-04AAF3217EA2}" type="parTrans" cxnId="{C977BBA6-4768-4228-A5F2-B25F821BB287}">
      <dgm:prSet/>
      <dgm:spPr/>
      <dgm:t>
        <a:bodyPr/>
        <a:lstStyle/>
        <a:p>
          <a:endParaRPr lang="en-US"/>
        </a:p>
      </dgm:t>
    </dgm:pt>
    <dgm:pt modelId="{CE165636-9A2E-442D-BBCD-CE62CDBFFFDE}" type="sibTrans" cxnId="{C977BBA6-4768-4228-A5F2-B25F821BB287}">
      <dgm:prSet/>
      <dgm:spPr/>
      <dgm:t>
        <a:bodyPr/>
        <a:lstStyle/>
        <a:p>
          <a:endParaRPr lang="en-US"/>
        </a:p>
      </dgm:t>
    </dgm:pt>
    <dgm:pt modelId="{6C1B21E8-A782-43CA-9D64-A53C2F52A488}">
      <dgm:prSet/>
      <dgm:spPr/>
      <dgm:t>
        <a:bodyPr/>
        <a:lstStyle/>
        <a:p>
          <a:r>
            <a:rPr lang="en-US" b="1" i="0"/>
            <a:t>Transformations:</a:t>
          </a:r>
          <a:r>
            <a:rPr lang="en-US" b="0" i="0"/>
            <a:t> </a:t>
          </a:r>
          <a:endParaRPr lang="en-US"/>
        </a:p>
      </dgm:t>
    </dgm:pt>
    <dgm:pt modelId="{AD1D3512-E8E2-4F4B-BD3D-2EBA053AE618}" type="parTrans" cxnId="{7B1194EB-6B89-4714-A940-B87F7CAEFBFC}">
      <dgm:prSet/>
      <dgm:spPr/>
      <dgm:t>
        <a:bodyPr/>
        <a:lstStyle/>
        <a:p>
          <a:endParaRPr lang="en-US"/>
        </a:p>
      </dgm:t>
    </dgm:pt>
    <dgm:pt modelId="{37A85722-B7BD-4011-BCF9-75D3AD3C1D56}" type="sibTrans" cxnId="{7B1194EB-6B89-4714-A940-B87F7CAEFBFC}">
      <dgm:prSet/>
      <dgm:spPr/>
      <dgm:t>
        <a:bodyPr/>
        <a:lstStyle/>
        <a:p>
          <a:endParaRPr lang="en-US"/>
        </a:p>
      </dgm:t>
    </dgm:pt>
    <dgm:pt modelId="{3EA7B5E7-255F-40F6-B8A6-F91A376E94E5}">
      <dgm:prSet/>
      <dgm:spPr/>
      <dgm:t>
        <a:bodyPr/>
        <a:lstStyle/>
        <a:p>
          <a:r>
            <a:rPr lang="en-US" b="0" i="0"/>
            <a:t>Transformations allow the manipulation of data. This includes operations like select (choose specific columns), filter (remove rows that do not meet a condition), and aggregate (calculate a result about a group of rows).</a:t>
          </a:r>
          <a:endParaRPr lang="en-US"/>
        </a:p>
      </dgm:t>
    </dgm:pt>
    <dgm:pt modelId="{9BF5F7F8-857F-4AF1-97BD-CECD1CB91973}" type="parTrans" cxnId="{0567E9B6-C6B2-44E2-96C5-AD6D31E7C269}">
      <dgm:prSet/>
      <dgm:spPr/>
      <dgm:t>
        <a:bodyPr/>
        <a:lstStyle/>
        <a:p>
          <a:endParaRPr lang="en-US"/>
        </a:p>
      </dgm:t>
    </dgm:pt>
    <dgm:pt modelId="{0EDA76D6-E4CB-4BC6-8D2E-C8A185D60355}" type="sibTrans" cxnId="{0567E9B6-C6B2-44E2-96C5-AD6D31E7C269}">
      <dgm:prSet/>
      <dgm:spPr/>
      <dgm:t>
        <a:bodyPr/>
        <a:lstStyle/>
        <a:p>
          <a:endParaRPr lang="en-US"/>
        </a:p>
      </dgm:t>
    </dgm:pt>
    <dgm:pt modelId="{989BBB8F-F249-4541-A259-3E979B107E40}">
      <dgm:prSet/>
      <dgm:spPr/>
      <dgm:t>
        <a:bodyPr/>
        <a:lstStyle/>
        <a:p>
          <a:r>
            <a:rPr lang="en-US" b="1" i="0"/>
            <a:t>Joins:</a:t>
          </a:r>
          <a:r>
            <a:rPr lang="en-US" b="0" i="0"/>
            <a:t> </a:t>
          </a:r>
          <a:endParaRPr lang="en-US"/>
        </a:p>
      </dgm:t>
    </dgm:pt>
    <dgm:pt modelId="{079408D9-EA34-4890-BB37-9BDD1321712A}" type="parTrans" cxnId="{D4250785-3AE6-4920-B6FE-A4B3F356D2E1}">
      <dgm:prSet/>
      <dgm:spPr/>
      <dgm:t>
        <a:bodyPr/>
        <a:lstStyle/>
        <a:p>
          <a:endParaRPr lang="en-US"/>
        </a:p>
      </dgm:t>
    </dgm:pt>
    <dgm:pt modelId="{F8120E09-2484-4DDC-92BF-B27E853F3FFF}" type="sibTrans" cxnId="{D4250785-3AE6-4920-B6FE-A4B3F356D2E1}">
      <dgm:prSet/>
      <dgm:spPr/>
      <dgm:t>
        <a:bodyPr/>
        <a:lstStyle/>
        <a:p>
          <a:endParaRPr lang="en-US"/>
        </a:p>
      </dgm:t>
    </dgm:pt>
    <dgm:pt modelId="{9831E2B2-E448-44AC-A920-C90FCD82B3FD}">
      <dgm:prSet/>
      <dgm:spPr/>
      <dgm:t>
        <a:bodyPr/>
        <a:lstStyle/>
        <a:p>
          <a:r>
            <a:rPr lang="en-US" b="0" i="0" dirty="0"/>
            <a:t>Join operations combine rows from two or more </a:t>
          </a:r>
          <a:r>
            <a:rPr lang="en-US" b="0" i="0" dirty="0" err="1"/>
            <a:t>DataFrames</a:t>
          </a:r>
          <a:r>
            <a:rPr lang="en-US" b="0" i="0" dirty="0"/>
            <a:t>/Datasets based on related columns between them. This includes inner, outer, left outer, and right outer joins.</a:t>
          </a:r>
          <a:endParaRPr lang="en-US" dirty="0"/>
        </a:p>
      </dgm:t>
    </dgm:pt>
    <dgm:pt modelId="{67B50887-3E75-4085-98F4-2B32A191EA73}" type="parTrans" cxnId="{A6D29464-8C4D-46B3-8FC7-8A44946F11CB}">
      <dgm:prSet/>
      <dgm:spPr/>
      <dgm:t>
        <a:bodyPr/>
        <a:lstStyle/>
        <a:p>
          <a:endParaRPr lang="en-US"/>
        </a:p>
      </dgm:t>
    </dgm:pt>
    <dgm:pt modelId="{3ACD2C1E-3DF7-4BB2-BA8E-567F6098465E}" type="sibTrans" cxnId="{A6D29464-8C4D-46B3-8FC7-8A44946F11CB}">
      <dgm:prSet/>
      <dgm:spPr/>
      <dgm:t>
        <a:bodyPr/>
        <a:lstStyle/>
        <a:p>
          <a:endParaRPr lang="en-US"/>
        </a:p>
      </dgm:t>
    </dgm:pt>
    <dgm:pt modelId="{A21A2315-B9D3-430D-9157-253FD4FA96D8}">
      <dgm:prSet/>
      <dgm:spPr/>
      <dgm:t>
        <a:bodyPr/>
        <a:lstStyle/>
        <a:p>
          <a:r>
            <a:rPr lang="en-US" b="1" i="0"/>
            <a:t>Grouping:</a:t>
          </a:r>
          <a:r>
            <a:rPr lang="en-US" b="0" i="0"/>
            <a:t> </a:t>
          </a:r>
          <a:endParaRPr lang="en-US"/>
        </a:p>
      </dgm:t>
    </dgm:pt>
    <dgm:pt modelId="{11E5D53C-857E-425E-9377-D8E9DA7A1557}" type="parTrans" cxnId="{F36844FB-69FD-4B83-9BE6-8A22B97850E2}">
      <dgm:prSet/>
      <dgm:spPr/>
      <dgm:t>
        <a:bodyPr/>
        <a:lstStyle/>
        <a:p>
          <a:endParaRPr lang="en-US"/>
        </a:p>
      </dgm:t>
    </dgm:pt>
    <dgm:pt modelId="{0745BC50-2124-4A99-8206-78BB52D7CD29}" type="sibTrans" cxnId="{F36844FB-69FD-4B83-9BE6-8A22B97850E2}">
      <dgm:prSet/>
      <dgm:spPr/>
      <dgm:t>
        <a:bodyPr/>
        <a:lstStyle/>
        <a:p>
          <a:endParaRPr lang="en-US"/>
        </a:p>
      </dgm:t>
    </dgm:pt>
    <dgm:pt modelId="{7FE96ACD-E3A0-46D9-9DC2-0717C661492F}">
      <dgm:prSet/>
      <dgm:spPr/>
      <dgm:t>
        <a:bodyPr/>
        <a:lstStyle/>
        <a:p>
          <a:r>
            <a:rPr lang="en-US" b="0" i="0"/>
            <a:t>GroupBy operation groups the DataFrame/Dataset using the specified columns, then aggregation is performed on the grouped data.</a:t>
          </a:r>
          <a:endParaRPr lang="en-US"/>
        </a:p>
      </dgm:t>
    </dgm:pt>
    <dgm:pt modelId="{1EEFE7F2-9D2C-4143-A293-267DB4B40B80}" type="parTrans" cxnId="{A90BE524-609C-4F09-84A1-CAD7E7F8D32B}">
      <dgm:prSet/>
      <dgm:spPr/>
      <dgm:t>
        <a:bodyPr/>
        <a:lstStyle/>
        <a:p>
          <a:endParaRPr lang="en-US"/>
        </a:p>
      </dgm:t>
    </dgm:pt>
    <dgm:pt modelId="{4C8BF74A-BAB5-4A94-9CA5-F26937DC9643}" type="sibTrans" cxnId="{A90BE524-609C-4F09-84A1-CAD7E7F8D32B}">
      <dgm:prSet/>
      <dgm:spPr/>
      <dgm:t>
        <a:bodyPr/>
        <a:lstStyle/>
        <a:p>
          <a:endParaRPr lang="en-US"/>
        </a:p>
      </dgm:t>
    </dgm:pt>
    <dgm:pt modelId="{7241A1A9-F6A6-46C9-BE5C-C5875CC4094A}">
      <dgm:prSet/>
      <dgm:spPr/>
      <dgm:t>
        <a:bodyPr/>
        <a:lstStyle/>
        <a:p>
          <a:r>
            <a:rPr lang="en-US" b="1" i="0"/>
            <a:t>Window Functions:</a:t>
          </a:r>
          <a:r>
            <a:rPr lang="en-US" b="0" i="0"/>
            <a:t> </a:t>
          </a:r>
          <a:endParaRPr lang="en-US"/>
        </a:p>
      </dgm:t>
    </dgm:pt>
    <dgm:pt modelId="{C0423099-00CC-473A-ADF5-B5D8B22B670C}" type="parTrans" cxnId="{D1B54824-979B-4B78-A88C-E98573D563BF}">
      <dgm:prSet/>
      <dgm:spPr/>
      <dgm:t>
        <a:bodyPr/>
        <a:lstStyle/>
        <a:p>
          <a:endParaRPr lang="en-US"/>
        </a:p>
      </dgm:t>
    </dgm:pt>
    <dgm:pt modelId="{CEAFE2B4-0595-4244-A8DC-AF6D24AE0928}" type="sibTrans" cxnId="{D1B54824-979B-4B78-A88C-E98573D563BF}">
      <dgm:prSet/>
      <dgm:spPr/>
      <dgm:t>
        <a:bodyPr/>
        <a:lstStyle/>
        <a:p>
          <a:endParaRPr lang="en-US"/>
        </a:p>
      </dgm:t>
    </dgm:pt>
    <dgm:pt modelId="{D909B24F-FCA4-416F-B9F7-9B82BF509B1A}">
      <dgm:prSet/>
      <dgm:spPr/>
      <dgm:t>
        <a:bodyPr/>
        <a:lstStyle/>
        <a:p>
          <a:r>
            <a:rPr lang="en-US" b="0" i="0"/>
            <a:t>Window functions are a type of transformation that is applied to a group, or "window," of rows. They provide information about the data's context within its window.</a:t>
          </a:r>
          <a:endParaRPr lang="en-US"/>
        </a:p>
      </dgm:t>
    </dgm:pt>
    <dgm:pt modelId="{010A3775-B1FB-4DBE-A461-ED2B3DC23059}" type="parTrans" cxnId="{2CAC4B06-7C8C-40E4-9937-97C51DB606EF}">
      <dgm:prSet/>
      <dgm:spPr/>
      <dgm:t>
        <a:bodyPr/>
        <a:lstStyle/>
        <a:p>
          <a:endParaRPr lang="en-US"/>
        </a:p>
      </dgm:t>
    </dgm:pt>
    <dgm:pt modelId="{450540D4-0810-4F6C-BAF5-F729630BB537}" type="sibTrans" cxnId="{2CAC4B06-7C8C-40E4-9937-97C51DB606EF}">
      <dgm:prSet/>
      <dgm:spPr/>
      <dgm:t>
        <a:bodyPr/>
        <a:lstStyle/>
        <a:p>
          <a:endParaRPr lang="en-US"/>
        </a:p>
      </dgm:t>
    </dgm:pt>
    <dgm:pt modelId="{5FABA5B9-1ED3-484F-8953-88C98E79DB5B}">
      <dgm:prSet/>
      <dgm:spPr/>
      <dgm:t>
        <a:bodyPr/>
        <a:lstStyle/>
        <a:p>
          <a:r>
            <a:rPr lang="en-US" b="1" i="0"/>
            <a:t>UDFs:</a:t>
          </a:r>
          <a:r>
            <a:rPr lang="en-US" b="0" i="0"/>
            <a:t> </a:t>
          </a:r>
          <a:endParaRPr lang="en-US"/>
        </a:p>
      </dgm:t>
    </dgm:pt>
    <dgm:pt modelId="{F14171D6-DADF-4EE9-8EDA-23B2060CD28D}" type="parTrans" cxnId="{DF21A46A-13ED-4469-A90F-2C11008541AE}">
      <dgm:prSet/>
      <dgm:spPr/>
      <dgm:t>
        <a:bodyPr/>
        <a:lstStyle/>
        <a:p>
          <a:endParaRPr lang="en-US"/>
        </a:p>
      </dgm:t>
    </dgm:pt>
    <dgm:pt modelId="{46CCE3FD-0593-4863-BD7C-035B616D865A}" type="sibTrans" cxnId="{DF21A46A-13ED-4469-A90F-2C11008541AE}">
      <dgm:prSet/>
      <dgm:spPr/>
      <dgm:t>
        <a:bodyPr/>
        <a:lstStyle/>
        <a:p>
          <a:endParaRPr lang="en-US"/>
        </a:p>
      </dgm:t>
    </dgm:pt>
    <dgm:pt modelId="{DC9711ED-7195-449F-9621-93251A6CFDE8}">
      <dgm:prSet/>
      <dgm:spPr/>
      <dgm:t>
        <a:bodyPr/>
        <a:lstStyle/>
        <a:p>
          <a:r>
            <a:rPr lang="en-US" b="0" i="0"/>
            <a:t>User-Defined Functions (UDFs) in Spark allow defining new column-based functions that extend the vocabulary of Spark SQL's DSL to transform Datasets.</a:t>
          </a:r>
          <a:endParaRPr lang="en-US"/>
        </a:p>
      </dgm:t>
    </dgm:pt>
    <dgm:pt modelId="{7F57E57D-18F5-4CD7-857E-8C452698F411}" type="parTrans" cxnId="{F4EAF23F-A145-49EF-8F65-075B2158B7D4}">
      <dgm:prSet/>
      <dgm:spPr/>
      <dgm:t>
        <a:bodyPr/>
        <a:lstStyle/>
        <a:p>
          <a:endParaRPr lang="en-US"/>
        </a:p>
      </dgm:t>
    </dgm:pt>
    <dgm:pt modelId="{B8899D39-411E-4E39-B45F-458DEEB8FB99}" type="sibTrans" cxnId="{F4EAF23F-A145-49EF-8F65-075B2158B7D4}">
      <dgm:prSet/>
      <dgm:spPr/>
      <dgm:t>
        <a:bodyPr/>
        <a:lstStyle/>
        <a:p>
          <a:endParaRPr lang="en-US"/>
        </a:p>
      </dgm:t>
    </dgm:pt>
    <dgm:pt modelId="{E12D3E88-341D-4582-8170-1217CB017EB5}">
      <dgm:prSet/>
      <dgm:spPr/>
      <dgm:t>
        <a:bodyPr/>
        <a:lstStyle/>
        <a:p>
          <a:r>
            <a:rPr lang="en-US" b="1" i="0"/>
            <a:t>Performance Considerations:</a:t>
          </a:r>
          <a:r>
            <a:rPr lang="en-US" b="0" i="0"/>
            <a:t> </a:t>
          </a:r>
          <a:endParaRPr lang="en-US"/>
        </a:p>
      </dgm:t>
    </dgm:pt>
    <dgm:pt modelId="{7ACF9494-FD41-4179-95F8-DD31361B61AD}" type="parTrans" cxnId="{090857DD-FB76-4419-8184-155BFF519309}">
      <dgm:prSet/>
      <dgm:spPr/>
      <dgm:t>
        <a:bodyPr/>
        <a:lstStyle/>
        <a:p>
          <a:endParaRPr lang="en-US"/>
        </a:p>
      </dgm:t>
    </dgm:pt>
    <dgm:pt modelId="{5D124AAC-E3CF-445D-A2FE-667E7CEBD1FC}" type="sibTrans" cxnId="{090857DD-FB76-4419-8184-155BFF519309}">
      <dgm:prSet/>
      <dgm:spPr/>
      <dgm:t>
        <a:bodyPr/>
        <a:lstStyle/>
        <a:p>
          <a:endParaRPr lang="en-US"/>
        </a:p>
      </dgm:t>
    </dgm:pt>
    <dgm:pt modelId="{F3C8C741-65D3-4F16-8A50-E7AA20D65103}">
      <dgm:prSet/>
      <dgm:spPr/>
      <dgm:t>
        <a:bodyPr/>
        <a:lstStyle/>
        <a:p>
          <a:r>
            <a:rPr lang="en-US" b="0" i="0"/>
            <a:t>Certain operations can be optimized for performance. For example, broadcast variables allow a large read-only piece of data to be cached on each machine rather than sending this data with tasks, and partitioning can control the layout of data to optimize subsequent computations.</a:t>
          </a:r>
          <a:endParaRPr lang="en-US"/>
        </a:p>
      </dgm:t>
    </dgm:pt>
    <dgm:pt modelId="{DB2CD764-B183-4B52-A3FC-C60DA448FDFB}" type="parTrans" cxnId="{955B67B5-E2B7-4793-8B49-2D2A4945004A}">
      <dgm:prSet/>
      <dgm:spPr/>
      <dgm:t>
        <a:bodyPr/>
        <a:lstStyle/>
        <a:p>
          <a:endParaRPr lang="en-US"/>
        </a:p>
      </dgm:t>
    </dgm:pt>
    <dgm:pt modelId="{AFD55BDA-856F-438C-84D3-88A1303276DD}" type="sibTrans" cxnId="{955B67B5-E2B7-4793-8B49-2D2A4945004A}">
      <dgm:prSet/>
      <dgm:spPr/>
      <dgm:t>
        <a:bodyPr/>
        <a:lstStyle/>
        <a:p>
          <a:endParaRPr lang="en-US"/>
        </a:p>
      </dgm:t>
    </dgm:pt>
    <dgm:pt modelId="{8BE2C9EB-B3BF-0440-AFBA-0D31DF3C230C}" type="pres">
      <dgm:prSet presAssocID="{67336123-ED89-4292-B1DB-C50E8BE361D5}" presName="vert0" presStyleCnt="0">
        <dgm:presLayoutVars>
          <dgm:dir/>
          <dgm:animOne val="branch"/>
          <dgm:animLvl val="lvl"/>
        </dgm:presLayoutVars>
      </dgm:prSet>
      <dgm:spPr/>
    </dgm:pt>
    <dgm:pt modelId="{0D20A8F0-EB01-7243-AAB6-D2A003056403}" type="pres">
      <dgm:prSet presAssocID="{1988D532-1982-4572-8E41-C7DBB15D1109}" presName="thickLine" presStyleLbl="alignNode1" presStyleIdx="0" presStyleCnt="7"/>
      <dgm:spPr/>
    </dgm:pt>
    <dgm:pt modelId="{43877CF6-FB95-704F-877F-37313BD7ACEC}" type="pres">
      <dgm:prSet presAssocID="{1988D532-1982-4572-8E41-C7DBB15D1109}" presName="horz1" presStyleCnt="0"/>
      <dgm:spPr/>
    </dgm:pt>
    <dgm:pt modelId="{F1019CF3-EC34-014A-ABD7-9391134D2620}" type="pres">
      <dgm:prSet presAssocID="{1988D532-1982-4572-8E41-C7DBB15D1109}" presName="tx1" presStyleLbl="revTx" presStyleIdx="0" presStyleCnt="14"/>
      <dgm:spPr/>
    </dgm:pt>
    <dgm:pt modelId="{F0E6BC6F-58AE-CF45-8D09-C08A29859BA0}" type="pres">
      <dgm:prSet presAssocID="{1988D532-1982-4572-8E41-C7DBB15D1109}" presName="vert1" presStyleCnt="0"/>
      <dgm:spPr/>
    </dgm:pt>
    <dgm:pt modelId="{DE6D6A81-2C2C-D442-8F71-28831F798620}" type="pres">
      <dgm:prSet presAssocID="{6B1A9546-27BB-4193-8220-BB4C9BAFAD24}" presName="vertSpace2a" presStyleCnt="0"/>
      <dgm:spPr/>
    </dgm:pt>
    <dgm:pt modelId="{C1F3B26F-428D-AE48-B09C-032A653AD3A6}" type="pres">
      <dgm:prSet presAssocID="{6B1A9546-27BB-4193-8220-BB4C9BAFAD24}" presName="horz2" presStyleCnt="0"/>
      <dgm:spPr/>
    </dgm:pt>
    <dgm:pt modelId="{89FEDF4A-F4CC-ED49-BE3B-3F88FBDBFA9F}" type="pres">
      <dgm:prSet presAssocID="{6B1A9546-27BB-4193-8220-BB4C9BAFAD24}" presName="horzSpace2" presStyleCnt="0"/>
      <dgm:spPr/>
    </dgm:pt>
    <dgm:pt modelId="{5616DE14-1DB1-D740-A355-D606C041902F}" type="pres">
      <dgm:prSet presAssocID="{6B1A9546-27BB-4193-8220-BB4C9BAFAD24}" presName="tx2" presStyleLbl="revTx" presStyleIdx="1" presStyleCnt="14"/>
      <dgm:spPr/>
    </dgm:pt>
    <dgm:pt modelId="{7E690FB6-9C45-034E-9DFC-E93ED74AAF98}" type="pres">
      <dgm:prSet presAssocID="{6B1A9546-27BB-4193-8220-BB4C9BAFAD24}" presName="vert2" presStyleCnt="0"/>
      <dgm:spPr/>
    </dgm:pt>
    <dgm:pt modelId="{EC609660-0438-8149-B527-C4D817792B30}" type="pres">
      <dgm:prSet presAssocID="{6B1A9546-27BB-4193-8220-BB4C9BAFAD24}" presName="thinLine2b" presStyleLbl="callout" presStyleIdx="0" presStyleCnt="7"/>
      <dgm:spPr/>
    </dgm:pt>
    <dgm:pt modelId="{F97181A5-05DD-5942-864D-99F5B5570E28}" type="pres">
      <dgm:prSet presAssocID="{6B1A9546-27BB-4193-8220-BB4C9BAFAD24}" presName="vertSpace2b" presStyleCnt="0"/>
      <dgm:spPr/>
    </dgm:pt>
    <dgm:pt modelId="{7BFCCD59-7D84-5845-B253-73E347C4A94F}" type="pres">
      <dgm:prSet presAssocID="{6C1B21E8-A782-43CA-9D64-A53C2F52A488}" presName="thickLine" presStyleLbl="alignNode1" presStyleIdx="1" presStyleCnt="7"/>
      <dgm:spPr/>
    </dgm:pt>
    <dgm:pt modelId="{9C033688-AE63-1549-A2E7-5D0395585E35}" type="pres">
      <dgm:prSet presAssocID="{6C1B21E8-A782-43CA-9D64-A53C2F52A488}" presName="horz1" presStyleCnt="0"/>
      <dgm:spPr/>
    </dgm:pt>
    <dgm:pt modelId="{74A93FF3-B035-8A4D-B147-F8464ED51AB2}" type="pres">
      <dgm:prSet presAssocID="{6C1B21E8-A782-43CA-9D64-A53C2F52A488}" presName="tx1" presStyleLbl="revTx" presStyleIdx="2" presStyleCnt="14"/>
      <dgm:spPr/>
    </dgm:pt>
    <dgm:pt modelId="{7AC7ED5E-8342-9649-8786-32C6C56DC566}" type="pres">
      <dgm:prSet presAssocID="{6C1B21E8-A782-43CA-9D64-A53C2F52A488}" presName="vert1" presStyleCnt="0"/>
      <dgm:spPr/>
    </dgm:pt>
    <dgm:pt modelId="{6935F962-3EBE-5142-A456-5E14B2E94A0C}" type="pres">
      <dgm:prSet presAssocID="{3EA7B5E7-255F-40F6-B8A6-F91A376E94E5}" presName="vertSpace2a" presStyleCnt="0"/>
      <dgm:spPr/>
    </dgm:pt>
    <dgm:pt modelId="{8E9F956C-EA36-304D-904E-3A680EFD2395}" type="pres">
      <dgm:prSet presAssocID="{3EA7B5E7-255F-40F6-B8A6-F91A376E94E5}" presName="horz2" presStyleCnt="0"/>
      <dgm:spPr/>
    </dgm:pt>
    <dgm:pt modelId="{A89BD16A-52CD-B248-BC2D-328157C7C06D}" type="pres">
      <dgm:prSet presAssocID="{3EA7B5E7-255F-40F6-B8A6-F91A376E94E5}" presName="horzSpace2" presStyleCnt="0"/>
      <dgm:spPr/>
    </dgm:pt>
    <dgm:pt modelId="{797E2EF1-0724-1A45-A6EF-3AA74EB86A9A}" type="pres">
      <dgm:prSet presAssocID="{3EA7B5E7-255F-40F6-B8A6-F91A376E94E5}" presName="tx2" presStyleLbl="revTx" presStyleIdx="3" presStyleCnt="14"/>
      <dgm:spPr/>
    </dgm:pt>
    <dgm:pt modelId="{A2104317-DF00-ED42-B412-0DF58F0D8850}" type="pres">
      <dgm:prSet presAssocID="{3EA7B5E7-255F-40F6-B8A6-F91A376E94E5}" presName="vert2" presStyleCnt="0"/>
      <dgm:spPr/>
    </dgm:pt>
    <dgm:pt modelId="{93C78715-7128-7A40-B7E2-57FDA680AE4B}" type="pres">
      <dgm:prSet presAssocID="{3EA7B5E7-255F-40F6-B8A6-F91A376E94E5}" presName="thinLine2b" presStyleLbl="callout" presStyleIdx="1" presStyleCnt="7"/>
      <dgm:spPr/>
    </dgm:pt>
    <dgm:pt modelId="{F165007D-C782-DF4E-B294-F8F5E639CC5F}" type="pres">
      <dgm:prSet presAssocID="{3EA7B5E7-255F-40F6-B8A6-F91A376E94E5}" presName="vertSpace2b" presStyleCnt="0"/>
      <dgm:spPr/>
    </dgm:pt>
    <dgm:pt modelId="{4C03D460-CC6A-084F-AAEC-56B73FFFD764}" type="pres">
      <dgm:prSet presAssocID="{989BBB8F-F249-4541-A259-3E979B107E40}" presName="thickLine" presStyleLbl="alignNode1" presStyleIdx="2" presStyleCnt="7"/>
      <dgm:spPr/>
    </dgm:pt>
    <dgm:pt modelId="{E8254AD6-701C-2E44-9147-7933694627E9}" type="pres">
      <dgm:prSet presAssocID="{989BBB8F-F249-4541-A259-3E979B107E40}" presName="horz1" presStyleCnt="0"/>
      <dgm:spPr/>
    </dgm:pt>
    <dgm:pt modelId="{C275AB99-605F-4A41-8E05-728E464C7F96}" type="pres">
      <dgm:prSet presAssocID="{989BBB8F-F249-4541-A259-3E979B107E40}" presName="tx1" presStyleLbl="revTx" presStyleIdx="4" presStyleCnt="14"/>
      <dgm:spPr/>
    </dgm:pt>
    <dgm:pt modelId="{C3A83EA5-B5C8-5A41-AD53-EE39A22FAD7B}" type="pres">
      <dgm:prSet presAssocID="{989BBB8F-F249-4541-A259-3E979B107E40}" presName="vert1" presStyleCnt="0"/>
      <dgm:spPr/>
    </dgm:pt>
    <dgm:pt modelId="{9D414252-CAEA-1747-A6CE-D81F8195FFFB}" type="pres">
      <dgm:prSet presAssocID="{9831E2B2-E448-44AC-A920-C90FCD82B3FD}" presName="vertSpace2a" presStyleCnt="0"/>
      <dgm:spPr/>
    </dgm:pt>
    <dgm:pt modelId="{7160DD4E-6C9C-324D-9783-CE445983BDC4}" type="pres">
      <dgm:prSet presAssocID="{9831E2B2-E448-44AC-A920-C90FCD82B3FD}" presName="horz2" presStyleCnt="0"/>
      <dgm:spPr/>
    </dgm:pt>
    <dgm:pt modelId="{D539CD1C-5EA2-A24F-B305-8FFCBE116D6D}" type="pres">
      <dgm:prSet presAssocID="{9831E2B2-E448-44AC-A920-C90FCD82B3FD}" presName="horzSpace2" presStyleCnt="0"/>
      <dgm:spPr/>
    </dgm:pt>
    <dgm:pt modelId="{9A58C5EB-075A-D140-AEA4-E2318D8E3018}" type="pres">
      <dgm:prSet presAssocID="{9831E2B2-E448-44AC-A920-C90FCD82B3FD}" presName="tx2" presStyleLbl="revTx" presStyleIdx="5" presStyleCnt="14"/>
      <dgm:spPr/>
    </dgm:pt>
    <dgm:pt modelId="{10609A5D-2017-AD40-9160-BBA52A61C7C6}" type="pres">
      <dgm:prSet presAssocID="{9831E2B2-E448-44AC-A920-C90FCD82B3FD}" presName="vert2" presStyleCnt="0"/>
      <dgm:spPr/>
    </dgm:pt>
    <dgm:pt modelId="{A5623957-58A8-F94F-BB27-EF36ED9B459A}" type="pres">
      <dgm:prSet presAssocID="{9831E2B2-E448-44AC-A920-C90FCD82B3FD}" presName="thinLine2b" presStyleLbl="callout" presStyleIdx="2" presStyleCnt="7"/>
      <dgm:spPr/>
    </dgm:pt>
    <dgm:pt modelId="{FAD742AE-9D61-974B-8E4A-4E969EFD17B7}" type="pres">
      <dgm:prSet presAssocID="{9831E2B2-E448-44AC-A920-C90FCD82B3FD}" presName="vertSpace2b" presStyleCnt="0"/>
      <dgm:spPr/>
    </dgm:pt>
    <dgm:pt modelId="{C795AFB1-92BA-E446-8FAF-CF13CBB21A63}" type="pres">
      <dgm:prSet presAssocID="{A21A2315-B9D3-430D-9157-253FD4FA96D8}" presName="thickLine" presStyleLbl="alignNode1" presStyleIdx="3" presStyleCnt="7"/>
      <dgm:spPr/>
    </dgm:pt>
    <dgm:pt modelId="{616AD32B-407E-D543-9271-67358AD03223}" type="pres">
      <dgm:prSet presAssocID="{A21A2315-B9D3-430D-9157-253FD4FA96D8}" presName="horz1" presStyleCnt="0"/>
      <dgm:spPr/>
    </dgm:pt>
    <dgm:pt modelId="{AA4CEAA5-770D-1841-B7A5-EA7FD9C148B3}" type="pres">
      <dgm:prSet presAssocID="{A21A2315-B9D3-430D-9157-253FD4FA96D8}" presName="tx1" presStyleLbl="revTx" presStyleIdx="6" presStyleCnt="14"/>
      <dgm:spPr/>
    </dgm:pt>
    <dgm:pt modelId="{6D15C56F-5DF7-9047-9E7B-3B9670E8E7E9}" type="pres">
      <dgm:prSet presAssocID="{A21A2315-B9D3-430D-9157-253FD4FA96D8}" presName="vert1" presStyleCnt="0"/>
      <dgm:spPr/>
    </dgm:pt>
    <dgm:pt modelId="{854024CC-C3E5-664C-8492-195BE035447C}" type="pres">
      <dgm:prSet presAssocID="{7FE96ACD-E3A0-46D9-9DC2-0717C661492F}" presName="vertSpace2a" presStyleCnt="0"/>
      <dgm:spPr/>
    </dgm:pt>
    <dgm:pt modelId="{9678A196-3427-EB46-ADE6-C2054737256E}" type="pres">
      <dgm:prSet presAssocID="{7FE96ACD-E3A0-46D9-9DC2-0717C661492F}" presName="horz2" presStyleCnt="0"/>
      <dgm:spPr/>
    </dgm:pt>
    <dgm:pt modelId="{294023DE-7472-1C4D-A2A9-752F5C53AD75}" type="pres">
      <dgm:prSet presAssocID="{7FE96ACD-E3A0-46D9-9DC2-0717C661492F}" presName="horzSpace2" presStyleCnt="0"/>
      <dgm:spPr/>
    </dgm:pt>
    <dgm:pt modelId="{56510B29-3374-5341-AFB2-FB21BF8B0310}" type="pres">
      <dgm:prSet presAssocID="{7FE96ACD-E3A0-46D9-9DC2-0717C661492F}" presName="tx2" presStyleLbl="revTx" presStyleIdx="7" presStyleCnt="14"/>
      <dgm:spPr/>
    </dgm:pt>
    <dgm:pt modelId="{F6514739-DFAA-A848-866E-194361195C8F}" type="pres">
      <dgm:prSet presAssocID="{7FE96ACD-E3A0-46D9-9DC2-0717C661492F}" presName="vert2" presStyleCnt="0"/>
      <dgm:spPr/>
    </dgm:pt>
    <dgm:pt modelId="{20452C89-696E-F649-AFD6-B802E2F440CE}" type="pres">
      <dgm:prSet presAssocID="{7FE96ACD-E3A0-46D9-9DC2-0717C661492F}" presName="thinLine2b" presStyleLbl="callout" presStyleIdx="3" presStyleCnt="7"/>
      <dgm:spPr/>
    </dgm:pt>
    <dgm:pt modelId="{A98362C7-DD48-F94F-8CCF-F2C5E5A6145D}" type="pres">
      <dgm:prSet presAssocID="{7FE96ACD-E3A0-46D9-9DC2-0717C661492F}" presName="vertSpace2b" presStyleCnt="0"/>
      <dgm:spPr/>
    </dgm:pt>
    <dgm:pt modelId="{757B8834-89CA-0B4A-BB03-D019F6D2D40D}" type="pres">
      <dgm:prSet presAssocID="{7241A1A9-F6A6-46C9-BE5C-C5875CC4094A}" presName="thickLine" presStyleLbl="alignNode1" presStyleIdx="4" presStyleCnt="7"/>
      <dgm:spPr/>
    </dgm:pt>
    <dgm:pt modelId="{39C24D2B-8069-9442-B7B2-70D6EC0247E8}" type="pres">
      <dgm:prSet presAssocID="{7241A1A9-F6A6-46C9-BE5C-C5875CC4094A}" presName="horz1" presStyleCnt="0"/>
      <dgm:spPr/>
    </dgm:pt>
    <dgm:pt modelId="{771A88D8-0225-974E-A522-4F6A4AA82788}" type="pres">
      <dgm:prSet presAssocID="{7241A1A9-F6A6-46C9-BE5C-C5875CC4094A}" presName="tx1" presStyleLbl="revTx" presStyleIdx="8" presStyleCnt="14"/>
      <dgm:spPr/>
    </dgm:pt>
    <dgm:pt modelId="{4E2F6B2A-89AE-5442-8EDA-37D7AA88738A}" type="pres">
      <dgm:prSet presAssocID="{7241A1A9-F6A6-46C9-BE5C-C5875CC4094A}" presName="vert1" presStyleCnt="0"/>
      <dgm:spPr/>
    </dgm:pt>
    <dgm:pt modelId="{AAEC48F4-4541-D248-BAE1-8990CFD3C7E0}" type="pres">
      <dgm:prSet presAssocID="{D909B24F-FCA4-416F-B9F7-9B82BF509B1A}" presName="vertSpace2a" presStyleCnt="0"/>
      <dgm:spPr/>
    </dgm:pt>
    <dgm:pt modelId="{DA098ACD-6A18-134D-BC26-6712FA378D08}" type="pres">
      <dgm:prSet presAssocID="{D909B24F-FCA4-416F-B9F7-9B82BF509B1A}" presName="horz2" presStyleCnt="0"/>
      <dgm:spPr/>
    </dgm:pt>
    <dgm:pt modelId="{71B75DE7-2231-404A-9598-F766F31C4B22}" type="pres">
      <dgm:prSet presAssocID="{D909B24F-FCA4-416F-B9F7-9B82BF509B1A}" presName="horzSpace2" presStyleCnt="0"/>
      <dgm:spPr/>
    </dgm:pt>
    <dgm:pt modelId="{A6C89CF1-21FE-FB46-B6B9-373483F64266}" type="pres">
      <dgm:prSet presAssocID="{D909B24F-FCA4-416F-B9F7-9B82BF509B1A}" presName="tx2" presStyleLbl="revTx" presStyleIdx="9" presStyleCnt="14"/>
      <dgm:spPr/>
    </dgm:pt>
    <dgm:pt modelId="{D82B44EA-F21A-3044-9494-6AAD4566B835}" type="pres">
      <dgm:prSet presAssocID="{D909B24F-FCA4-416F-B9F7-9B82BF509B1A}" presName="vert2" presStyleCnt="0"/>
      <dgm:spPr/>
    </dgm:pt>
    <dgm:pt modelId="{D2FB489F-6CBF-DC42-A26A-6C06573C7B66}" type="pres">
      <dgm:prSet presAssocID="{D909B24F-FCA4-416F-B9F7-9B82BF509B1A}" presName="thinLine2b" presStyleLbl="callout" presStyleIdx="4" presStyleCnt="7"/>
      <dgm:spPr/>
    </dgm:pt>
    <dgm:pt modelId="{AB4BF1A5-04AD-224C-A44C-9B877926EB43}" type="pres">
      <dgm:prSet presAssocID="{D909B24F-FCA4-416F-B9F7-9B82BF509B1A}" presName="vertSpace2b" presStyleCnt="0"/>
      <dgm:spPr/>
    </dgm:pt>
    <dgm:pt modelId="{3E697BCC-BE1C-E044-9144-BBC75C4EC3F0}" type="pres">
      <dgm:prSet presAssocID="{5FABA5B9-1ED3-484F-8953-88C98E79DB5B}" presName="thickLine" presStyleLbl="alignNode1" presStyleIdx="5" presStyleCnt="7"/>
      <dgm:spPr/>
    </dgm:pt>
    <dgm:pt modelId="{44D0FE78-2515-9C43-9501-F585C68B3752}" type="pres">
      <dgm:prSet presAssocID="{5FABA5B9-1ED3-484F-8953-88C98E79DB5B}" presName="horz1" presStyleCnt="0"/>
      <dgm:spPr/>
    </dgm:pt>
    <dgm:pt modelId="{4740BD96-43FC-3F47-8D85-6414A451D455}" type="pres">
      <dgm:prSet presAssocID="{5FABA5B9-1ED3-484F-8953-88C98E79DB5B}" presName="tx1" presStyleLbl="revTx" presStyleIdx="10" presStyleCnt="14"/>
      <dgm:spPr/>
    </dgm:pt>
    <dgm:pt modelId="{DE0CC06F-C4E3-E041-B18C-384ECA0E09D5}" type="pres">
      <dgm:prSet presAssocID="{5FABA5B9-1ED3-484F-8953-88C98E79DB5B}" presName="vert1" presStyleCnt="0"/>
      <dgm:spPr/>
    </dgm:pt>
    <dgm:pt modelId="{77E866B1-B657-4945-A36B-85375FAC0506}" type="pres">
      <dgm:prSet presAssocID="{DC9711ED-7195-449F-9621-93251A6CFDE8}" presName="vertSpace2a" presStyleCnt="0"/>
      <dgm:spPr/>
    </dgm:pt>
    <dgm:pt modelId="{101A7341-4B4E-5046-B060-6309F822ECCA}" type="pres">
      <dgm:prSet presAssocID="{DC9711ED-7195-449F-9621-93251A6CFDE8}" presName="horz2" presStyleCnt="0"/>
      <dgm:spPr/>
    </dgm:pt>
    <dgm:pt modelId="{218FEB6A-48E6-2B41-A319-BC758E6AEB50}" type="pres">
      <dgm:prSet presAssocID="{DC9711ED-7195-449F-9621-93251A6CFDE8}" presName="horzSpace2" presStyleCnt="0"/>
      <dgm:spPr/>
    </dgm:pt>
    <dgm:pt modelId="{67EB1C76-009B-5247-91DA-81E488F10E6E}" type="pres">
      <dgm:prSet presAssocID="{DC9711ED-7195-449F-9621-93251A6CFDE8}" presName="tx2" presStyleLbl="revTx" presStyleIdx="11" presStyleCnt="14"/>
      <dgm:spPr/>
    </dgm:pt>
    <dgm:pt modelId="{92D8B171-E18C-554A-8468-27F43745B2E7}" type="pres">
      <dgm:prSet presAssocID="{DC9711ED-7195-449F-9621-93251A6CFDE8}" presName="vert2" presStyleCnt="0"/>
      <dgm:spPr/>
    </dgm:pt>
    <dgm:pt modelId="{16E23001-EA48-154C-B8B6-AB9DCF5A9FE7}" type="pres">
      <dgm:prSet presAssocID="{DC9711ED-7195-449F-9621-93251A6CFDE8}" presName="thinLine2b" presStyleLbl="callout" presStyleIdx="5" presStyleCnt="7"/>
      <dgm:spPr/>
    </dgm:pt>
    <dgm:pt modelId="{3CB92F12-702F-B047-BA0E-E6074BC8DB87}" type="pres">
      <dgm:prSet presAssocID="{DC9711ED-7195-449F-9621-93251A6CFDE8}" presName="vertSpace2b" presStyleCnt="0"/>
      <dgm:spPr/>
    </dgm:pt>
    <dgm:pt modelId="{CABEBD5B-254A-944E-AEBB-03F338AD1C5C}" type="pres">
      <dgm:prSet presAssocID="{E12D3E88-341D-4582-8170-1217CB017EB5}" presName="thickLine" presStyleLbl="alignNode1" presStyleIdx="6" presStyleCnt="7"/>
      <dgm:spPr/>
    </dgm:pt>
    <dgm:pt modelId="{191423E3-A040-D84F-BDD8-5CE7263EF880}" type="pres">
      <dgm:prSet presAssocID="{E12D3E88-341D-4582-8170-1217CB017EB5}" presName="horz1" presStyleCnt="0"/>
      <dgm:spPr/>
    </dgm:pt>
    <dgm:pt modelId="{B1E49355-48FE-A64F-BA50-ABA8FB737082}" type="pres">
      <dgm:prSet presAssocID="{E12D3E88-341D-4582-8170-1217CB017EB5}" presName="tx1" presStyleLbl="revTx" presStyleIdx="12" presStyleCnt="14"/>
      <dgm:spPr/>
    </dgm:pt>
    <dgm:pt modelId="{8D857688-7B57-254C-85BF-C371481BD784}" type="pres">
      <dgm:prSet presAssocID="{E12D3E88-341D-4582-8170-1217CB017EB5}" presName="vert1" presStyleCnt="0"/>
      <dgm:spPr/>
    </dgm:pt>
    <dgm:pt modelId="{A842741E-2440-DA43-9C7C-0617B5F5EA52}" type="pres">
      <dgm:prSet presAssocID="{F3C8C741-65D3-4F16-8A50-E7AA20D65103}" presName="vertSpace2a" presStyleCnt="0"/>
      <dgm:spPr/>
    </dgm:pt>
    <dgm:pt modelId="{6C67943F-F899-0A41-8FE7-B32873BD22A1}" type="pres">
      <dgm:prSet presAssocID="{F3C8C741-65D3-4F16-8A50-E7AA20D65103}" presName="horz2" presStyleCnt="0"/>
      <dgm:spPr/>
    </dgm:pt>
    <dgm:pt modelId="{1D0B741B-2B44-6F4C-9380-2685BB48227B}" type="pres">
      <dgm:prSet presAssocID="{F3C8C741-65D3-4F16-8A50-E7AA20D65103}" presName="horzSpace2" presStyleCnt="0"/>
      <dgm:spPr/>
    </dgm:pt>
    <dgm:pt modelId="{87E830D5-3190-BB44-9A20-3CBB0B176A86}" type="pres">
      <dgm:prSet presAssocID="{F3C8C741-65D3-4F16-8A50-E7AA20D65103}" presName="tx2" presStyleLbl="revTx" presStyleIdx="13" presStyleCnt="14"/>
      <dgm:spPr/>
    </dgm:pt>
    <dgm:pt modelId="{AD28EEF1-A014-7B4F-A7CA-1956A4178E80}" type="pres">
      <dgm:prSet presAssocID="{F3C8C741-65D3-4F16-8A50-E7AA20D65103}" presName="vert2" presStyleCnt="0"/>
      <dgm:spPr/>
    </dgm:pt>
    <dgm:pt modelId="{B3FFC21F-9796-484C-83A9-8D7F64532C70}" type="pres">
      <dgm:prSet presAssocID="{F3C8C741-65D3-4F16-8A50-E7AA20D65103}" presName="thinLine2b" presStyleLbl="callout" presStyleIdx="6" presStyleCnt="7"/>
      <dgm:spPr/>
    </dgm:pt>
    <dgm:pt modelId="{5D3A33DE-BBED-D545-9239-1474A06737BA}" type="pres">
      <dgm:prSet presAssocID="{F3C8C741-65D3-4F16-8A50-E7AA20D65103}" presName="vertSpace2b" presStyleCnt="0"/>
      <dgm:spPr/>
    </dgm:pt>
  </dgm:ptLst>
  <dgm:cxnLst>
    <dgm:cxn modelId="{2CAC4B06-7C8C-40E4-9937-97C51DB606EF}" srcId="{7241A1A9-F6A6-46C9-BE5C-C5875CC4094A}" destId="{D909B24F-FCA4-416F-B9F7-9B82BF509B1A}" srcOrd="0" destOrd="0" parTransId="{010A3775-B1FB-4DBE-A461-ED2B3DC23059}" sibTransId="{450540D4-0810-4F6C-BAF5-F729630BB537}"/>
    <dgm:cxn modelId="{23BA6E09-F79A-5246-BE36-E9DD7C152E9A}" type="presOf" srcId="{F3C8C741-65D3-4F16-8A50-E7AA20D65103}" destId="{87E830D5-3190-BB44-9A20-3CBB0B176A86}" srcOrd="0" destOrd="0" presId="urn:microsoft.com/office/officeart/2008/layout/LinedList"/>
    <dgm:cxn modelId="{D95D270D-11B2-5146-8A0C-CE1ADA9E06E8}" type="presOf" srcId="{7241A1A9-F6A6-46C9-BE5C-C5875CC4094A}" destId="{771A88D8-0225-974E-A522-4F6A4AA82788}" srcOrd="0" destOrd="0" presId="urn:microsoft.com/office/officeart/2008/layout/LinedList"/>
    <dgm:cxn modelId="{D1B54824-979B-4B78-A88C-E98573D563BF}" srcId="{67336123-ED89-4292-B1DB-C50E8BE361D5}" destId="{7241A1A9-F6A6-46C9-BE5C-C5875CC4094A}" srcOrd="4" destOrd="0" parTransId="{C0423099-00CC-473A-ADF5-B5D8B22B670C}" sibTransId="{CEAFE2B4-0595-4244-A8DC-AF6D24AE0928}"/>
    <dgm:cxn modelId="{A90BE524-609C-4F09-84A1-CAD7E7F8D32B}" srcId="{A21A2315-B9D3-430D-9157-253FD4FA96D8}" destId="{7FE96ACD-E3A0-46D9-9DC2-0717C661492F}" srcOrd="0" destOrd="0" parTransId="{1EEFE7F2-9D2C-4143-A293-267DB4B40B80}" sibTransId="{4C8BF74A-BAB5-4A94-9CA5-F26937DC9643}"/>
    <dgm:cxn modelId="{C57AC42D-4A91-F645-946E-A6365EA38A5A}" type="presOf" srcId="{D909B24F-FCA4-416F-B9F7-9B82BF509B1A}" destId="{A6C89CF1-21FE-FB46-B6B9-373483F64266}" srcOrd="0" destOrd="0" presId="urn:microsoft.com/office/officeart/2008/layout/LinedList"/>
    <dgm:cxn modelId="{9B0A1D3B-6C32-A649-9CBA-229665C92DD9}" type="presOf" srcId="{1988D532-1982-4572-8E41-C7DBB15D1109}" destId="{F1019CF3-EC34-014A-ABD7-9391134D2620}" srcOrd="0" destOrd="0" presId="urn:microsoft.com/office/officeart/2008/layout/LinedList"/>
    <dgm:cxn modelId="{F4EAF23F-A145-49EF-8F65-075B2158B7D4}" srcId="{5FABA5B9-1ED3-484F-8953-88C98E79DB5B}" destId="{DC9711ED-7195-449F-9621-93251A6CFDE8}" srcOrd="0" destOrd="0" parTransId="{7F57E57D-18F5-4CD7-857E-8C452698F411}" sibTransId="{B8899D39-411E-4E39-B45F-458DEEB8FB99}"/>
    <dgm:cxn modelId="{99877F40-4376-614B-ADC6-47B1D3CC5DC1}" type="presOf" srcId="{E12D3E88-341D-4582-8170-1217CB017EB5}" destId="{B1E49355-48FE-A64F-BA50-ABA8FB737082}" srcOrd="0" destOrd="0" presId="urn:microsoft.com/office/officeart/2008/layout/LinedList"/>
    <dgm:cxn modelId="{A6D29464-8C4D-46B3-8FC7-8A44946F11CB}" srcId="{989BBB8F-F249-4541-A259-3E979B107E40}" destId="{9831E2B2-E448-44AC-A920-C90FCD82B3FD}" srcOrd="0" destOrd="0" parTransId="{67B50887-3E75-4085-98F4-2B32A191EA73}" sibTransId="{3ACD2C1E-3DF7-4BB2-BA8E-567F6098465E}"/>
    <dgm:cxn modelId="{59FC5667-C8B2-0149-98B5-B14F6BED6983}" type="presOf" srcId="{989BBB8F-F249-4541-A259-3E979B107E40}" destId="{C275AB99-605F-4A41-8E05-728E464C7F96}" srcOrd="0" destOrd="0" presId="urn:microsoft.com/office/officeart/2008/layout/LinedList"/>
    <dgm:cxn modelId="{DF21A46A-13ED-4469-A90F-2C11008541AE}" srcId="{67336123-ED89-4292-B1DB-C50E8BE361D5}" destId="{5FABA5B9-1ED3-484F-8953-88C98E79DB5B}" srcOrd="5" destOrd="0" parTransId="{F14171D6-DADF-4EE9-8EDA-23B2060CD28D}" sibTransId="{46CCE3FD-0593-4863-BD7C-035B616D865A}"/>
    <dgm:cxn modelId="{8B73CA7A-8B5F-FD44-BA26-7CC2BB18ED5D}" type="presOf" srcId="{5FABA5B9-1ED3-484F-8953-88C98E79DB5B}" destId="{4740BD96-43FC-3F47-8D85-6414A451D455}" srcOrd="0" destOrd="0" presId="urn:microsoft.com/office/officeart/2008/layout/LinedList"/>
    <dgm:cxn modelId="{8221A684-B9AD-AA43-8E96-06EE03911D4B}" type="presOf" srcId="{9831E2B2-E448-44AC-A920-C90FCD82B3FD}" destId="{9A58C5EB-075A-D140-AEA4-E2318D8E3018}" srcOrd="0" destOrd="0" presId="urn:microsoft.com/office/officeart/2008/layout/LinedList"/>
    <dgm:cxn modelId="{D4250785-3AE6-4920-B6FE-A4B3F356D2E1}" srcId="{67336123-ED89-4292-B1DB-C50E8BE361D5}" destId="{989BBB8F-F249-4541-A259-3E979B107E40}" srcOrd="2" destOrd="0" parTransId="{079408D9-EA34-4890-BB37-9BDD1321712A}" sibTransId="{F8120E09-2484-4DDC-92BF-B27E853F3FFF}"/>
    <dgm:cxn modelId="{CCF2D290-4B43-A846-910C-4AE55D851F53}" type="presOf" srcId="{6B1A9546-27BB-4193-8220-BB4C9BAFAD24}" destId="{5616DE14-1DB1-D740-A355-D606C041902F}" srcOrd="0" destOrd="0" presId="urn:microsoft.com/office/officeart/2008/layout/LinedList"/>
    <dgm:cxn modelId="{C977BBA6-4768-4228-A5F2-B25F821BB287}" srcId="{1988D532-1982-4572-8E41-C7DBB15D1109}" destId="{6B1A9546-27BB-4193-8220-BB4C9BAFAD24}" srcOrd="0" destOrd="0" parTransId="{65BE3889-A062-4C20-AC9F-04AAF3217EA2}" sibTransId="{CE165636-9A2E-442D-BBCD-CE62CDBFFFDE}"/>
    <dgm:cxn modelId="{6CB8F5AC-CA57-EC45-AFDB-B66DB20E1637}" type="presOf" srcId="{A21A2315-B9D3-430D-9157-253FD4FA96D8}" destId="{AA4CEAA5-770D-1841-B7A5-EA7FD9C148B3}" srcOrd="0" destOrd="0" presId="urn:microsoft.com/office/officeart/2008/layout/LinedList"/>
    <dgm:cxn modelId="{66858DAD-D552-7A41-8839-461ABDA0B2B6}" type="presOf" srcId="{67336123-ED89-4292-B1DB-C50E8BE361D5}" destId="{8BE2C9EB-B3BF-0440-AFBA-0D31DF3C230C}" srcOrd="0" destOrd="0" presId="urn:microsoft.com/office/officeart/2008/layout/LinedList"/>
    <dgm:cxn modelId="{955B67B5-E2B7-4793-8B49-2D2A4945004A}" srcId="{E12D3E88-341D-4582-8170-1217CB017EB5}" destId="{F3C8C741-65D3-4F16-8A50-E7AA20D65103}" srcOrd="0" destOrd="0" parTransId="{DB2CD764-B183-4B52-A3FC-C60DA448FDFB}" sibTransId="{AFD55BDA-856F-438C-84D3-88A1303276DD}"/>
    <dgm:cxn modelId="{0567E9B6-C6B2-44E2-96C5-AD6D31E7C269}" srcId="{6C1B21E8-A782-43CA-9D64-A53C2F52A488}" destId="{3EA7B5E7-255F-40F6-B8A6-F91A376E94E5}" srcOrd="0" destOrd="0" parTransId="{9BF5F7F8-857F-4AF1-97BD-CECD1CB91973}" sibTransId="{0EDA76D6-E4CB-4BC6-8D2E-C8A185D60355}"/>
    <dgm:cxn modelId="{221A7CBD-5927-FD4A-B261-2C8008B544C5}" type="presOf" srcId="{DC9711ED-7195-449F-9621-93251A6CFDE8}" destId="{67EB1C76-009B-5247-91DA-81E488F10E6E}" srcOrd="0" destOrd="0" presId="urn:microsoft.com/office/officeart/2008/layout/LinedList"/>
    <dgm:cxn modelId="{E710DABF-FAEF-AF42-9073-25650AC99786}" type="presOf" srcId="{3EA7B5E7-255F-40F6-B8A6-F91A376E94E5}" destId="{797E2EF1-0724-1A45-A6EF-3AA74EB86A9A}" srcOrd="0" destOrd="0" presId="urn:microsoft.com/office/officeart/2008/layout/LinedList"/>
    <dgm:cxn modelId="{090857DD-FB76-4419-8184-155BFF519309}" srcId="{67336123-ED89-4292-B1DB-C50E8BE361D5}" destId="{E12D3E88-341D-4582-8170-1217CB017EB5}" srcOrd="6" destOrd="0" parTransId="{7ACF9494-FD41-4179-95F8-DD31361B61AD}" sibTransId="{5D124AAC-E3CF-445D-A2FE-667E7CEBD1FC}"/>
    <dgm:cxn modelId="{7B1194EB-6B89-4714-A940-B87F7CAEFBFC}" srcId="{67336123-ED89-4292-B1DB-C50E8BE361D5}" destId="{6C1B21E8-A782-43CA-9D64-A53C2F52A488}" srcOrd="1" destOrd="0" parTransId="{AD1D3512-E8E2-4F4B-BD3D-2EBA053AE618}" sibTransId="{37A85722-B7BD-4011-BCF9-75D3AD3C1D56}"/>
    <dgm:cxn modelId="{713C50ED-E036-437A-A75B-EA2B23AA2852}" srcId="{67336123-ED89-4292-B1DB-C50E8BE361D5}" destId="{1988D532-1982-4572-8E41-C7DBB15D1109}" srcOrd="0" destOrd="0" parTransId="{072EFDB6-5B9F-473B-AF67-E8344BF00414}" sibTransId="{BF7166C1-0388-4910-8D9F-A0135BEC8741}"/>
    <dgm:cxn modelId="{0DBE9FED-C760-474C-9417-6E08258BCA98}" type="presOf" srcId="{6C1B21E8-A782-43CA-9D64-A53C2F52A488}" destId="{74A93FF3-B035-8A4D-B147-F8464ED51AB2}" srcOrd="0" destOrd="0" presId="urn:microsoft.com/office/officeart/2008/layout/LinedList"/>
    <dgm:cxn modelId="{DF41DCF9-3FF1-0040-A79D-7390DE8D513E}" type="presOf" srcId="{7FE96ACD-E3A0-46D9-9DC2-0717C661492F}" destId="{56510B29-3374-5341-AFB2-FB21BF8B0310}" srcOrd="0" destOrd="0" presId="urn:microsoft.com/office/officeart/2008/layout/LinedList"/>
    <dgm:cxn modelId="{F36844FB-69FD-4B83-9BE6-8A22B97850E2}" srcId="{67336123-ED89-4292-B1DB-C50E8BE361D5}" destId="{A21A2315-B9D3-430D-9157-253FD4FA96D8}" srcOrd="3" destOrd="0" parTransId="{11E5D53C-857E-425E-9377-D8E9DA7A1557}" sibTransId="{0745BC50-2124-4A99-8206-78BB52D7CD29}"/>
    <dgm:cxn modelId="{7AB44BF8-B755-ED40-91C1-00591904685F}" type="presParOf" srcId="{8BE2C9EB-B3BF-0440-AFBA-0D31DF3C230C}" destId="{0D20A8F0-EB01-7243-AAB6-D2A003056403}" srcOrd="0" destOrd="0" presId="urn:microsoft.com/office/officeart/2008/layout/LinedList"/>
    <dgm:cxn modelId="{C2F77F32-2537-A041-86CC-B110AC702B2D}" type="presParOf" srcId="{8BE2C9EB-B3BF-0440-AFBA-0D31DF3C230C}" destId="{43877CF6-FB95-704F-877F-37313BD7ACEC}" srcOrd="1" destOrd="0" presId="urn:microsoft.com/office/officeart/2008/layout/LinedList"/>
    <dgm:cxn modelId="{241C6EA4-24B3-8B44-BD3F-1B4D4DCD99F6}" type="presParOf" srcId="{43877CF6-FB95-704F-877F-37313BD7ACEC}" destId="{F1019CF3-EC34-014A-ABD7-9391134D2620}" srcOrd="0" destOrd="0" presId="urn:microsoft.com/office/officeart/2008/layout/LinedList"/>
    <dgm:cxn modelId="{CD7BE60A-D86F-924E-8BC4-0E4E685B23AA}" type="presParOf" srcId="{43877CF6-FB95-704F-877F-37313BD7ACEC}" destId="{F0E6BC6F-58AE-CF45-8D09-C08A29859BA0}" srcOrd="1" destOrd="0" presId="urn:microsoft.com/office/officeart/2008/layout/LinedList"/>
    <dgm:cxn modelId="{AF4D71A6-102F-BE41-8B7D-8AD77DF309BE}" type="presParOf" srcId="{F0E6BC6F-58AE-CF45-8D09-C08A29859BA0}" destId="{DE6D6A81-2C2C-D442-8F71-28831F798620}" srcOrd="0" destOrd="0" presId="urn:microsoft.com/office/officeart/2008/layout/LinedList"/>
    <dgm:cxn modelId="{470CE420-9785-C74E-A20E-9F614B8AA75B}" type="presParOf" srcId="{F0E6BC6F-58AE-CF45-8D09-C08A29859BA0}" destId="{C1F3B26F-428D-AE48-B09C-032A653AD3A6}" srcOrd="1" destOrd="0" presId="urn:microsoft.com/office/officeart/2008/layout/LinedList"/>
    <dgm:cxn modelId="{7484A1AC-F4BD-9C4C-87C4-45CBA8AF2334}" type="presParOf" srcId="{C1F3B26F-428D-AE48-B09C-032A653AD3A6}" destId="{89FEDF4A-F4CC-ED49-BE3B-3F88FBDBFA9F}" srcOrd="0" destOrd="0" presId="urn:microsoft.com/office/officeart/2008/layout/LinedList"/>
    <dgm:cxn modelId="{1DC08155-49E8-374F-AC5E-F479F3006FDF}" type="presParOf" srcId="{C1F3B26F-428D-AE48-B09C-032A653AD3A6}" destId="{5616DE14-1DB1-D740-A355-D606C041902F}" srcOrd="1" destOrd="0" presId="urn:microsoft.com/office/officeart/2008/layout/LinedList"/>
    <dgm:cxn modelId="{BCB26022-B88D-4748-9A1B-67F85E0C86DB}" type="presParOf" srcId="{C1F3B26F-428D-AE48-B09C-032A653AD3A6}" destId="{7E690FB6-9C45-034E-9DFC-E93ED74AAF98}" srcOrd="2" destOrd="0" presId="urn:microsoft.com/office/officeart/2008/layout/LinedList"/>
    <dgm:cxn modelId="{C83BC1E5-3838-3345-B63F-1FBBAA4F7753}" type="presParOf" srcId="{F0E6BC6F-58AE-CF45-8D09-C08A29859BA0}" destId="{EC609660-0438-8149-B527-C4D817792B30}" srcOrd="2" destOrd="0" presId="urn:microsoft.com/office/officeart/2008/layout/LinedList"/>
    <dgm:cxn modelId="{9036C00A-6050-6D48-8150-2576E9EDBC48}" type="presParOf" srcId="{F0E6BC6F-58AE-CF45-8D09-C08A29859BA0}" destId="{F97181A5-05DD-5942-864D-99F5B5570E28}" srcOrd="3" destOrd="0" presId="urn:microsoft.com/office/officeart/2008/layout/LinedList"/>
    <dgm:cxn modelId="{31E0859D-BF34-5843-81F2-DE52F8111888}" type="presParOf" srcId="{8BE2C9EB-B3BF-0440-AFBA-0D31DF3C230C}" destId="{7BFCCD59-7D84-5845-B253-73E347C4A94F}" srcOrd="2" destOrd="0" presId="urn:microsoft.com/office/officeart/2008/layout/LinedList"/>
    <dgm:cxn modelId="{E39653A3-60D5-6B4B-9783-FBFECC6B6B51}" type="presParOf" srcId="{8BE2C9EB-B3BF-0440-AFBA-0D31DF3C230C}" destId="{9C033688-AE63-1549-A2E7-5D0395585E35}" srcOrd="3" destOrd="0" presId="urn:microsoft.com/office/officeart/2008/layout/LinedList"/>
    <dgm:cxn modelId="{F31C2FB8-3A26-6C47-BF2D-998559EB4935}" type="presParOf" srcId="{9C033688-AE63-1549-A2E7-5D0395585E35}" destId="{74A93FF3-B035-8A4D-B147-F8464ED51AB2}" srcOrd="0" destOrd="0" presId="urn:microsoft.com/office/officeart/2008/layout/LinedList"/>
    <dgm:cxn modelId="{C39A28EC-E18D-504F-968F-DB9B4068EAB6}" type="presParOf" srcId="{9C033688-AE63-1549-A2E7-5D0395585E35}" destId="{7AC7ED5E-8342-9649-8786-32C6C56DC566}" srcOrd="1" destOrd="0" presId="urn:microsoft.com/office/officeart/2008/layout/LinedList"/>
    <dgm:cxn modelId="{9FDA87DF-6964-F547-9041-88B30A8E185C}" type="presParOf" srcId="{7AC7ED5E-8342-9649-8786-32C6C56DC566}" destId="{6935F962-3EBE-5142-A456-5E14B2E94A0C}" srcOrd="0" destOrd="0" presId="urn:microsoft.com/office/officeart/2008/layout/LinedList"/>
    <dgm:cxn modelId="{78516F6B-EE22-8540-BFDA-7D40332EA396}" type="presParOf" srcId="{7AC7ED5E-8342-9649-8786-32C6C56DC566}" destId="{8E9F956C-EA36-304D-904E-3A680EFD2395}" srcOrd="1" destOrd="0" presId="urn:microsoft.com/office/officeart/2008/layout/LinedList"/>
    <dgm:cxn modelId="{D563A570-F663-8D45-8ECE-6440119BBAE3}" type="presParOf" srcId="{8E9F956C-EA36-304D-904E-3A680EFD2395}" destId="{A89BD16A-52CD-B248-BC2D-328157C7C06D}" srcOrd="0" destOrd="0" presId="urn:microsoft.com/office/officeart/2008/layout/LinedList"/>
    <dgm:cxn modelId="{9485822A-D136-F645-B3D9-5EA37688D6A9}" type="presParOf" srcId="{8E9F956C-EA36-304D-904E-3A680EFD2395}" destId="{797E2EF1-0724-1A45-A6EF-3AA74EB86A9A}" srcOrd="1" destOrd="0" presId="urn:microsoft.com/office/officeart/2008/layout/LinedList"/>
    <dgm:cxn modelId="{8A08A3F2-155C-D74B-810F-D733D1D4206B}" type="presParOf" srcId="{8E9F956C-EA36-304D-904E-3A680EFD2395}" destId="{A2104317-DF00-ED42-B412-0DF58F0D8850}" srcOrd="2" destOrd="0" presId="urn:microsoft.com/office/officeart/2008/layout/LinedList"/>
    <dgm:cxn modelId="{A06F667D-D03A-3B43-B882-5FD64D9467FD}" type="presParOf" srcId="{7AC7ED5E-8342-9649-8786-32C6C56DC566}" destId="{93C78715-7128-7A40-B7E2-57FDA680AE4B}" srcOrd="2" destOrd="0" presId="urn:microsoft.com/office/officeart/2008/layout/LinedList"/>
    <dgm:cxn modelId="{82F1E666-D0CE-584C-B27B-1649AEB06B48}" type="presParOf" srcId="{7AC7ED5E-8342-9649-8786-32C6C56DC566}" destId="{F165007D-C782-DF4E-B294-F8F5E639CC5F}" srcOrd="3" destOrd="0" presId="urn:microsoft.com/office/officeart/2008/layout/LinedList"/>
    <dgm:cxn modelId="{35D36D27-27D9-4143-AEE6-93C130FBB396}" type="presParOf" srcId="{8BE2C9EB-B3BF-0440-AFBA-0D31DF3C230C}" destId="{4C03D460-CC6A-084F-AAEC-56B73FFFD764}" srcOrd="4" destOrd="0" presId="urn:microsoft.com/office/officeart/2008/layout/LinedList"/>
    <dgm:cxn modelId="{07AC7388-066C-5847-A155-6FC57E074039}" type="presParOf" srcId="{8BE2C9EB-B3BF-0440-AFBA-0D31DF3C230C}" destId="{E8254AD6-701C-2E44-9147-7933694627E9}" srcOrd="5" destOrd="0" presId="urn:microsoft.com/office/officeart/2008/layout/LinedList"/>
    <dgm:cxn modelId="{A2B043BB-D384-B844-9898-65D07DF57F3A}" type="presParOf" srcId="{E8254AD6-701C-2E44-9147-7933694627E9}" destId="{C275AB99-605F-4A41-8E05-728E464C7F96}" srcOrd="0" destOrd="0" presId="urn:microsoft.com/office/officeart/2008/layout/LinedList"/>
    <dgm:cxn modelId="{E26223C4-5802-C849-88EC-A6B7365D8F56}" type="presParOf" srcId="{E8254AD6-701C-2E44-9147-7933694627E9}" destId="{C3A83EA5-B5C8-5A41-AD53-EE39A22FAD7B}" srcOrd="1" destOrd="0" presId="urn:microsoft.com/office/officeart/2008/layout/LinedList"/>
    <dgm:cxn modelId="{B9CC525C-4E7B-1043-9AA1-AC4756F36F9B}" type="presParOf" srcId="{C3A83EA5-B5C8-5A41-AD53-EE39A22FAD7B}" destId="{9D414252-CAEA-1747-A6CE-D81F8195FFFB}" srcOrd="0" destOrd="0" presId="urn:microsoft.com/office/officeart/2008/layout/LinedList"/>
    <dgm:cxn modelId="{DEC6E60E-AF66-DA4D-B5A0-475B64480125}" type="presParOf" srcId="{C3A83EA5-B5C8-5A41-AD53-EE39A22FAD7B}" destId="{7160DD4E-6C9C-324D-9783-CE445983BDC4}" srcOrd="1" destOrd="0" presId="urn:microsoft.com/office/officeart/2008/layout/LinedList"/>
    <dgm:cxn modelId="{268F15F3-3E5A-2F45-919C-2F921A002742}" type="presParOf" srcId="{7160DD4E-6C9C-324D-9783-CE445983BDC4}" destId="{D539CD1C-5EA2-A24F-B305-8FFCBE116D6D}" srcOrd="0" destOrd="0" presId="urn:microsoft.com/office/officeart/2008/layout/LinedList"/>
    <dgm:cxn modelId="{C6818AC1-0BFF-834A-AA74-328DC5E7E53C}" type="presParOf" srcId="{7160DD4E-6C9C-324D-9783-CE445983BDC4}" destId="{9A58C5EB-075A-D140-AEA4-E2318D8E3018}" srcOrd="1" destOrd="0" presId="urn:microsoft.com/office/officeart/2008/layout/LinedList"/>
    <dgm:cxn modelId="{3124B5F1-6E4C-F040-8460-E745032C8038}" type="presParOf" srcId="{7160DD4E-6C9C-324D-9783-CE445983BDC4}" destId="{10609A5D-2017-AD40-9160-BBA52A61C7C6}" srcOrd="2" destOrd="0" presId="urn:microsoft.com/office/officeart/2008/layout/LinedList"/>
    <dgm:cxn modelId="{B8FD658B-CD75-9F41-BE4E-4678FDE702F4}" type="presParOf" srcId="{C3A83EA5-B5C8-5A41-AD53-EE39A22FAD7B}" destId="{A5623957-58A8-F94F-BB27-EF36ED9B459A}" srcOrd="2" destOrd="0" presId="urn:microsoft.com/office/officeart/2008/layout/LinedList"/>
    <dgm:cxn modelId="{D8EE0877-D6E3-C44B-99E4-91B009F8BE4B}" type="presParOf" srcId="{C3A83EA5-B5C8-5A41-AD53-EE39A22FAD7B}" destId="{FAD742AE-9D61-974B-8E4A-4E969EFD17B7}" srcOrd="3" destOrd="0" presId="urn:microsoft.com/office/officeart/2008/layout/LinedList"/>
    <dgm:cxn modelId="{0648A6F2-A68F-1A4B-A978-70D0FE25F3DA}" type="presParOf" srcId="{8BE2C9EB-B3BF-0440-AFBA-0D31DF3C230C}" destId="{C795AFB1-92BA-E446-8FAF-CF13CBB21A63}" srcOrd="6" destOrd="0" presId="urn:microsoft.com/office/officeart/2008/layout/LinedList"/>
    <dgm:cxn modelId="{1F4BD52C-5390-0B4B-B729-9C3829AE31DD}" type="presParOf" srcId="{8BE2C9EB-B3BF-0440-AFBA-0D31DF3C230C}" destId="{616AD32B-407E-D543-9271-67358AD03223}" srcOrd="7" destOrd="0" presId="urn:microsoft.com/office/officeart/2008/layout/LinedList"/>
    <dgm:cxn modelId="{CBD94BB5-CE57-B54B-A082-2F2132C41C7C}" type="presParOf" srcId="{616AD32B-407E-D543-9271-67358AD03223}" destId="{AA4CEAA5-770D-1841-B7A5-EA7FD9C148B3}" srcOrd="0" destOrd="0" presId="urn:microsoft.com/office/officeart/2008/layout/LinedList"/>
    <dgm:cxn modelId="{BACD2838-05D9-CA43-8458-7BCF7DB43A62}" type="presParOf" srcId="{616AD32B-407E-D543-9271-67358AD03223}" destId="{6D15C56F-5DF7-9047-9E7B-3B9670E8E7E9}" srcOrd="1" destOrd="0" presId="urn:microsoft.com/office/officeart/2008/layout/LinedList"/>
    <dgm:cxn modelId="{9B2EEFBA-9D42-2340-9AA9-B924A77E5819}" type="presParOf" srcId="{6D15C56F-5DF7-9047-9E7B-3B9670E8E7E9}" destId="{854024CC-C3E5-664C-8492-195BE035447C}" srcOrd="0" destOrd="0" presId="urn:microsoft.com/office/officeart/2008/layout/LinedList"/>
    <dgm:cxn modelId="{1BB6358F-B8DF-7747-82D6-449919AE979A}" type="presParOf" srcId="{6D15C56F-5DF7-9047-9E7B-3B9670E8E7E9}" destId="{9678A196-3427-EB46-ADE6-C2054737256E}" srcOrd="1" destOrd="0" presId="urn:microsoft.com/office/officeart/2008/layout/LinedList"/>
    <dgm:cxn modelId="{F0F1AAA1-1439-6B48-9D41-C68CFF0907B1}" type="presParOf" srcId="{9678A196-3427-EB46-ADE6-C2054737256E}" destId="{294023DE-7472-1C4D-A2A9-752F5C53AD75}" srcOrd="0" destOrd="0" presId="urn:microsoft.com/office/officeart/2008/layout/LinedList"/>
    <dgm:cxn modelId="{6235B20C-B343-BD41-9B8B-5E2451D2756C}" type="presParOf" srcId="{9678A196-3427-EB46-ADE6-C2054737256E}" destId="{56510B29-3374-5341-AFB2-FB21BF8B0310}" srcOrd="1" destOrd="0" presId="urn:microsoft.com/office/officeart/2008/layout/LinedList"/>
    <dgm:cxn modelId="{36F71546-1E7B-9743-BD7D-06D46741191B}" type="presParOf" srcId="{9678A196-3427-EB46-ADE6-C2054737256E}" destId="{F6514739-DFAA-A848-866E-194361195C8F}" srcOrd="2" destOrd="0" presId="urn:microsoft.com/office/officeart/2008/layout/LinedList"/>
    <dgm:cxn modelId="{12AE3ABB-86D9-7D4D-BBEF-D05758C9144F}" type="presParOf" srcId="{6D15C56F-5DF7-9047-9E7B-3B9670E8E7E9}" destId="{20452C89-696E-F649-AFD6-B802E2F440CE}" srcOrd="2" destOrd="0" presId="urn:microsoft.com/office/officeart/2008/layout/LinedList"/>
    <dgm:cxn modelId="{C3AE9937-D8A3-9B49-B6B5-DBD3CBB00E4C}" type="presParOf" srcId="{6D15C56F-5DF7-9047-9E7B-3B9670E8E7E9}" destId="{A98362C7-DD48-F94F-8CCF-F2C5E5A6145D}" srcOrd="3" destOrd="0" presId="urn:microsoft.com/office/officeart/2008/layout/LinedList"/>
    <dgm:cxn modelId="{74F1D922-B3DD-F14A-9EA7-C0BAE4659768}" type="presParOf" srcId="{8BE2C9EB-B3BF-0440-AFBA-0D31DF3C230C}" destId="{757B8834-89CA-0B4A-BB03-D019F6D2D40D}" srcOrd="8" destOrd="0" presId="urn:microsoft.com/office/officeart/2008/layout/LinedList"/>
    <dgm:cxn modelId="{7066DE6D-A8AF-4E44-9702-6352721FBB0C}" type="presParOf" srcId="{8BE2C9EB-B3BF-0440-AFBA-0D31DF3C230C}" destId="{39C24D2B-8069-9442-B7B2-70D6EC0247E8}" srcOrd="9" destOrd="0" presId="urn:microsoft.com/office/officeart/2008/layout/LinedList"/>
    <dgm:cxn modelId="{D0CAC1FA-AF8A-D747-81C9-24E468ED8A72}" type="presParOf" srcId="{39C24D2B-8069-9442-B7B2-70D6EC0247E8}" destId="{771A88D8-0225-974E-A522-4F6A4AA82788}" srcOrd="0" destOrd="0" presId="urn:microsoft.com/office/officeart/2008/layout/LinedList"/>
    <dgm:cxn modelId="{4027CC3D-EDB4-BD4A-98C4-E2DFB2586F73}" type="presParOf" srcId="{39C24D2B-8069-9442-B7B2-70D6EC0247E8}" destId="{4E2F6B2A-89AE-5442-8EDA-37D7AA88738A}" srcOrd="1" destOrd="0" presId="urn:microsoft.com/office/officeart/2008/layout/LinedList"/>
    <dgm:cxn modelId="{800ADB02-6313-DF45-A668-714327CBDCEF}" type="presParOf" srcId="{4E2F6B2A-89AE-5442-8EDA-37D7AA88738A}" destId="{AAEC48F4-4541-D248-BAE1-8990CFD3C7E0}" srcOrd="0" destOrd="0" presId="urn:microsoft.com/office/officeart/2008/layout/LinedList"/>
    <dgm:cxn modelId="{C20285B4-E844-1F47-B733-DEDDE2059F92}" type="presParOf" srcId="{4E2F6B2A-89AE-5442-8EDA-37D7AA88738A}" destId="{DA098ACD-6A18-134D-BC26-6712FA378D08}" srcOrd="1" destOrd="0" presId="urn:microsoft.com/office/officeart/2008/layout/LinedList"/>
    <dgm:cxn modelId="{7FD9A0DA-1C2E-5E4B-A406-AC075159DE2B}" type="presParOf" srcId="{DA098ACD-6A18-134D-BC26-6712FA378D08}" destId="{71B75DE7-2231-404A-9598-F766F31C4B22}" srcOrd="0" destOrd="0" presId="urn:microsoft.com/office/officeart/2008/layout/LinedList"/>
    <dgm:cxn modelId="{20FE9D64-DE05-2346-9DDB-52A3F77D6368}" type="presParOf" srcId="{DA098ACD-6A18-134D-BC26-6712FA378D08}" destId="{A6C89CF1-21FE-FB46-B6B9-373483F64266}" srcOrd="1" destOrd="0" presId="urn:microsoft.com/office/officeart/2008/layout/LinedList"/>
    <dgm:cxn modelId="{54BF0CF9-6A4E-3245-809A-7D1DF58137D1}" type="presParOf" srcId="{DA098ACD-6A18-134D-BC26-6712FA378D08}" destId="{D82B44EA-F21A-3044-9494-6AAD4566B835}" srcOrd="2" destOrd="0" presId="urn:microsoft.com/office/officeart/2008/layout/LinedList"/>
    <dgm:cxn modelId="{CCE8C089-A02E-E848-90F3-29AE46FCD5BD}" type="presParOf" srcId="{4E2F6B2A-89AE-5442-8EDA-37D7AA88738A}" destId="{D2FB489F-6CBF-DC42-A26A-6C06573C7B66}" srcOrd="2" destOrd="0" presId="urn:microsoft.com/office/officeart/2008/layout/LinedList"/>
    <dgm:cxn modelId="{60BFCF8B-AF8D-194D-9EA7-76CCE4E00193}" type="presParOf" srcId="{4E2F6B2A-89AE-5442-8EDA-37D7AA88738A}" destId="{AB4BF1A5-04AD-224C-A44C-9B877926EB43}" srcOrd="3" destOrd="0" presId="urn:microsoft.com/office/officeart/2008/layout/LinedList"/>
    <dgm:cxn modelId="{8B9A5575-1569-024B-B0CD-99E1B063FE76}" type="presParOf" srcId="{8BE2C9EB-B3BF-0440-AFBA-0D31DF3C230C}" destId="{3E697BCC-BE1C-E044-9144-BBC75C4EC3F0}" srcOrd="10" destOrd="0" presId="urn:microsoft.com/office/officeart/2008/layout/LinedList"/>
    <dgm:cxn modelId="{F677A96E-DA8B-2C42-9F78-0074F43622A3}" type="presParOf" srcId="{8BE2C9EB-B3BF-0440-AFBA-0D31DF3C230C}" destId="{44D0FE78-2515-9C43-9501-F585C68B3752}" srcOrd="11" destOrd="0" presId="urn:microsoft.com/office/officeart/2008/layout/LinedList"/>
    <dgm:cxn modelId="{B686BF10-E469-2E46-A920-B144D95B95C8}" type="presParOf" srcId="{44D0FE78-2515-9C43-9501-F585C68B3752}" destId="{4740BD96-43FC-3F47-8D85-6414A451D455}" srcOrd="0" destOrd="0" presId="urn:microsoft.com/office/officeart/2008/layout/LinedList"/>
    <dgm:cxn modelId="{15D81E9E-5CEA-BA45-A3D9-F88DDDB2E5B5}" type="presParOf" srcId="{44D0FE78-2515-9C43-9501-F585C68B3752}" destId="{DE0CC06F-C4E3-E041-B18C-384ECA0E09D5}" srcOrd="1" destOrd="0" presId="urn:microsoft.com/office/officeart/2008/layout/LinedList"/>
    <dgm:cxn modelId="{CAFAE74E-852F-0C40-AF87-D2266AC9ED28}" type="presParOf" srcId="{DE0CC06F-C4E3-E041-B18C-384ECA0E09D5}" destId="{77E866B1-B657-4945-A36B-85375FAC0506}" srcOrd="0" destOrd="0" presId="urn:microsoft.com/office/officeart/2008/layout/LinedList"/>
    <dgm:cxn modelId="{F5A114AF-D8CF-9D46-8CBD-000F951B5C1E}" type="presParOf" srcId="{DE0CC06F-C4E3-E041-B18C-384ECA0E09D5}" destId="{101A7341-4B4E-5046-B060-6309F822ECCA}" srcOrd="1" destOrd="0" presId="urn:microsoft.com/office/officeart/2008/layout/LinedList"/>
    <dgm:cxn modelId="{4085E193-42DC-FC41-A7D0-CA617E2ED0F8}" type="presParOf" srcId="{101A7341-4B4E-5046-B060-6309F822ECCA}" destId="{218FEB6A-48E6-2B41-A319-BC758E6AEB50}" srcOrd="0" destOrd="0" presId="urn:microsoft.com/office/officeart/2008/layout/LinedList"/>
    <dgm:cxn modelId="{B2147C16-F97A-CC4A-818E-88FBEA503685}" type="presParOf" srcId="{101A7341-4B4E-5046-B060-6309F822ECCA}" destId="{67EB1C76-009B-5247-91DA-81E488F10E6E}" srcOrd="1" destOrd="0" presId="urn:microsoft.com/office/officeart/2008/layout/LinedList"/>
    <dgm:cxn modelId="{455CA38E-CFBC-E54C-8051-01B2FBB402EE}" type="presParOf" srcId="{101A7341-4B4E-5046-B060-6309F822ECCA}" destId="{92D8B171-E18C-554A-8468-27F43745B2E7}" srcOrd="2" destOrd="0" presId="urn:microsoft.com/office/officeart/2008/layout/LinedList"/>
    <dgm:cxn modelId="{C0513BC7-83C8-8242-96F1-C54FDC6CFD77}" type="presParOf" srcId="{DE0CC06F-C4E3-E041-B18C-384ECA0E09D5}" destId="{16E23001-EA48-154C-B8B6-AB9DCF5A9FE7}" srcOrd="2" destOrd="0" presId="urn:microsoft.com/office/officeart/2008/layout/LinedList"/>
    <dgm:cxn modelId="{24268381-8A71-3548-BEDD-37C657A14182}" type="presParOf" srcId="{DE0CC06F-C4E3-E041-B18C-384ECA0E09D5}" destId="{3CB92F12-702F-B047-BA0E-E6074BC8DB87}" srcOrd="3" destOrd="0" presId="urn:microsoft.com/office/officeart/2008/layout/LinedList"/>
    <dgm:cxn modelId="{A5F8E757-6852-B640-8A4D-9407D86B4029}" type="presParOf" srcId="{8BE2C9EB-B3BF-0440-AFBA-0D31DF3C230C}" destId="{CABEBD5B-254A-944E-AEBB-03F338AD1C5C}" srcOrd="12" destOrd="0" presId="urn:microsoft.com/office/officeart/2008/layout/LinedList"/>
    <dgm:cxn modelId="{9B06F358-CA4F-E64A-8266-643ED4AD3782}" type="presParOf" srcId="{8BE2C9EB-B3BF-0440-AFBA-0D31DF3C230C}" destId="{191423E3-A040-D84F-BDD8-5CE7263EF880}" srcOrd="13" destOrd="0" presId="urn:microsoft.com/office/officeart/2008/layout/LinedList"/>
    <dgm:cxn modelId="{7E96110C-5A9F-0A40-9A3F-213C68B1A715}" type="presParOf" srcId="{191423E3-A040-D84F-BDD8-5CE7263EF880}" destId="{B1E49355-48FE-A64F-BA50-ABA8FB737082}" srcOrd="0" destOrd="0" presId="urn:microsoft.com/office/officeart/2008/layout/LinedList"/>
    <dgm:cxn modelId="{5C303375-0742-4F4A-BB5E-0DB668D046B9}" type="presParOf" srcId="{191423E3-A040-D84F-BDD8-5CE7263EF880}" destId="{8D857688-7B57-254C-85BF-C371481BD784}" srcOrd="1" destOrd="0" presId="urn:microsoft.com/office/officeart/2008/layout/LinedList"/>
    <dgm:cxn modelId="{A61907A8-D1EF-DC41-B32F-5FE7D308FC2C}" type="presParOf" srcId="{8D857688-7B57-254C-85BF-C371481BD784}" destId="{A842741E-2440-DA43-9C7C-0617B5F5EA52}" srcOrd="0" destOrd="0" presId="urn:microsoft.com/office/officeart/2008/layout/LinedList"/>
    <dgm:cxn modelId="{DE42BDB6-62AE-0045-9D12-E5CDB5695E2E}" type="presParOf" srcId="{8D857688-7B57-254C-85BF-C371481BD784}" destId="{6C67943F-F899-0A41-8FE7-B32873BD22A1}" srcOrd="1" destOrd="0" presId="urn:microsoft.com/office/officeart/2008/layout/LinedList"/>
    <dgm:cxn modelId="{A93885FA-1D7D-FF49-AEA0-ED1AFCD0F6A3}" type="presParOf" srcId="{6C67943F-F899-0A41-8FE7-B32873BD22A1}" destId="{1D0B741B-2B44-6F4C-9380-2685BB48227B}" srcOrd="0" destOrd="0" presId="urn:microsoft.com/office/officeart/2008/layout/LinedList"/>
    <dgm:cxn modelId="{53C4AB35-102F-E244-B4E7-BBB63EE4662B}" type="presParOf" srcId="{6C67943F-F899-0A41-8FE7-B32873BD22A1}" destId="{87E830D5-3190-BB44-9A20-3CBB0B176A86}" srcOrd="1" destOrd="0" presId="urn:microsoft.com/office/officeart/2008/layout/LinedList"/>
    <dgm:cxn modelId="{5CC6E8FD-B6E0-DD4F-B509-55F5BAD8CA30}" type="presParOf" srcId="{6C67943F-F899-0A41-8FE7-B32873BD22A1}" destId="{AD28EEF1-A014-7B4F-A7CA-1956A4178E80}" srcOrd="2" destOrd="0" presId="urn:microsoft.com/office/officeart/2008/layout/LinedList"/>
    <dgm:cxn modelId="{84C84BA5-BB90-FF4C-AD2D-D47FBD606476}" type="presParOf" srcId="{8D857688-7B57-254C-85BF-C371481BD784}" destId="{B3FFC21F-9796-484C-83A9-8D7F64532C70}" srcOrd="2" destOrd="0" presId="urn:microsoft.com/office/officeart/2008/layout/LinedList"/>
    <dgm:cxn modelId="{41271B9A-2ED6-E042-98F3-A3967529FECA}" type="presParOf" srcId="{8D857688-7B57-254C-85BF-C371481BD784}" destId="{5D3A33DE-BBED-D545-9239-1474A06737B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95835-7C3A-4290-8500-46B5BCE25B50}" type="doc">
      <dgm:prSet loTypeId="urn:microsoft.com/office/officeart/2008/layout/LinedList" loCatId="list" qsTypeId="urn:microsoft.com/office/officeart/2005/8/quickstyle/simple5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DE41F6A6-BF91-48B1-B6EE-BC63EAE4C85A}">
      <dgm:prSet/>
      <dgm:spPr/>
      <dgm:t>
        <a:bodyPr/>
        <a:lstStyle/>
        <a:p>
          <a:r>
            <a:rPr lang="en-US" b="1" i="0"/>
            <a:t>SQL Syntax:</a:t>
          </a:r>
          <a:r>
            <a:rPr lang="en-US" b="0" i="0"/>
            <a:t> </a:t>
          </a:r>
          <a:endParaRPr lang="en-US"/>
        </a:p>
      </dgm:t>
    </dgm:pt>
    <dgm:pt modelId="{2A6FB460-AACF-4EF4-81FD-874A1451707A}" type="parTrans" cxnId="{2A00884D-7BC9-4FDC-80ED-7B4455183F6D}">
      <dgm:prSet/>
      <dgm:spPr/>
      <dgm:t>
        <a:bodyPr/>
        <a:lstStyle/>
        <a:p>
          <a:endParaRPr lang="en-US"/>
        </a:p>
      </dgm:t>
    </dgm:pt>
    <dgm:pt modelId="{7E7C4807-4484-4124-AEFF-0DCCCA542BC4}" type="sibTrans" cxnId="{2A00884D-7BC9-4FDC-80ED-7B4455183F6D}">
      <dgm:prSet/>
      <dgm:spPr/>
      <dgm:t>
        <a:bodyPr/>
        <a:lstStyle/>
        <a:p>
          <a:endParaRPr lang="en-US"/>
        </a:p>
      </dgm:t>
    </dgm:pt>
    <dgm:pt modelId="{7DF71878-1783-4DBF-B997-AF0DDAC64A5C}">
      <dgm:prSet/>
      <dgm:spPr/>
      <dgm:t>
        <a:bodyPr/>
        <a:lstStyle/>
        <a:p>
          <a:r>
            <a:rPr lang="en-US" b="0" i="0"/>
            <a:t>Spark SQL allows you to execute relational queries on data stored in DataFrames. You can run SQL queries programmatically or interactively through the Spark shell.</a:t>
          </a:r>
          <a:endParaRPr lang="en-US"/>
        </a:p>
      </dgm:t>
    </dgm:pt>
    <dgm:pt modelId="{784D332C-E4BD-4868-B469-A79B4C717876}" type="parTrans" cxnId="{BCB19076-9FC2-49EB-B990-626142B010F2}">
      <dgm:prSet/>
      <dgm:spPr/>
      <dgm:t>
        <a:bodyPr/>
        <a:lstStyle/>
        <a:p>
          <a:endParaRPr lang="en-US"/>
        </a:p>
      </dgm:t>
    </dgm:pt>
    <dgm:pt modelId="{C84B81DB-49CF-4C63-A05E-9FC0BDD21D18}" type="sibTrans" cxnId="{BCB19076-9FC2-49EB-B990-626142B010F2}">
      <dgm:prSet/>
      <dgm:spPr/>
      <dgm:t>
        <a:bodyPr/>
        <a:lstStyle/>
        <a:p>
          <a:endParaRPr lang="en-US"/>
        </a:p>
      </dgm:t>
    </dgm:pt>
    <dgm:pt modelId="{A1887F19-D2B3-47C7-AC45-E661B4F06439}">
      <dgm:prSet/>
      <dgm:spPr/>
      <dgm:t>
        <a:bodyPr/>
        <a:lstStyle/>
        <a:p>
          <a:r>
            <a:rPr lang="en-US" b="1" i="0"/>
            <a:t>Hive Integration:</a:t>
          </a:r>
          <a:r>
            <a:rPr lang="en-US" b="0" i="0"/>
            <a:t> </a:t>
          </a:r>
          <a:endParaRPr lang="en-US"/>
        </a:p>
      </dgm:t>
    </dgm:pt>
    <dgm:pt modelId="{03AEDAED-C2B7-4C68-BF2A-862B507F3740}" type="parTrans" cxnId="{1B1AA8CE-6B90-4305-A639-4C8795A5F848}">
      <dgm:prSet/>
      <dgm:spPr/>
      <dgm:t>
        <a:bodyPr/>
        <a:lstStyle/>
        <a:p>
          <a:endParaRPr lang="en-US"/>
        </a:p>
      </dgm:t>
    </dgm:pt>
    <dgm:pt modelId="{25072652-DC17-45AF-BED6-B5F0ABEC686B}" type="sibTrans" cxnId="{1B1AA8CE-6B90-4305-A639-4C8795A5F848}">
      <dgm:prSet/>
      <dgm:spPr/>
      <dgm:t>
        <a:bodyPr/>
        <a:lstStyle/>
        <a:p>
          <a:endParaRPr lang="en-US"/>
        </a:p>
      </dgm:t>
    </dgm:pt>
    <dgm:pt modelId="{84D067AC-8001-4E6D-AEAF-5F401482061E}">
      <dgm:prSet/>
      <dgm:spPr/>
      <dgm:t>
        <a:bodyPr/>
        <a:lstStyle/>
        <a:p>
          <a:r>
            <a:rPr lang="en-US" b="0" i="0" dirty="0"/>
            <a:t>Spark SQL integrates seamlessly with Apache Hive, providing full support for Hive's query language (HiveQL), user-defined functions (UDFs), and metadata. You can use Spark to run queries on Hive data and Hive to query data processed by Spark.</a:t>
          </a:r>
          <a:endParaRPr lang="en-US" dirty="0"/>
        </a:p>
      </dgm:t>
    </dgm:pt>
    <dgm:pt modelId="{73E961B5-3DE3-4029-B455-3F60C18D72D9}" type="parTrans" cxnId="{62A8CCA8-12D9-4249-8E65-0E62A5B300C1}">
      <dgm:prSet/>
      <dgm:spPr/>
      <dgm:t>
        <a:bodyPr/>
        <a:lstStyle/>
        <a:p>
          <a:endParaRPr lang="en-US"/>
        </a:p>
      </dgm:t>
    </dgm:pt>
    <dgm:pt modelId="{A8F5415E-3D8C-4E88-AD15-23D895C894AD}" type="sibTrans" cxnId="{62A8CCA8-12D9-4249-8E65-0E62A5B300C1}">
      <dgm:prSet/>
      <dgm:spPr/>
      <dgm:t>
        <a:bodyPr/>
        <a:lstStyle/>
        <a:p>
          <a:endParaRPr lang="en-US"/>
        </a:p>
      </dgm:t>
    </dgm:pt>
    <dgm:pt modelId="{CDC8BF1F-2D09-43C9-B8E7-A7D61228C2A3}">
      <dgm:prSet/>
      <dgm:spPr/>
      <dgm:t>
        <a:bodyPr/>
        <a:lstStyle/>
        <a:p>
          <a:r>
            <a:rPr lang="en-US" b="1" i="0"/>
            <a:t>Temp Views:</a:t>
          </a:r>
          <a:r>
            <a:rPr lang="en-US" b="0" i="0"/>
            <a:t> </a:t>
          </a:r>
          <a:endParaRPr lang="en-US"/>
        </a:p>
      </dgm:t>
    </dgm:pt>
    <dgm:pt modelId="{2402FEFF-01E7-4EFB-BA34-486C44BE5356}" type="parTrans" cxnId="{7BD980FD-BF33-47D1-8232-671B65820ADD}">
      <dgm:prSet/>
      <dgm:spPr/>
      <dgm:t>
        <a:bodyPr/>
        <a:lstStyle/>
        <a:p>
          <a:endParaRPr lang="en-US"/>
        </a:p>
      </dgm:t>
    </dgm:pt>
    <dgm:pt modelId="{8933AECD-D504-42B8-977E-1248ABC6287B}" type="sibTrans" cxnId="{7BD980FD-BF33-47D1-8232-671B65820ADD}">
      <dgm:prSet/>
      <dgm:spPr/>
      <dgm:t>
        <a:bodyPr/>
        <a:lstStyle/>
        <a:p>
          <a:endParaRPr lang="en-US"/>
        </a:p>
      </dgm:t>
    </dgm:pt>
    <dgm:pt modelId="{815EC269-AAF3-4C26-9192-E4DC9E6B717F}">
      <dgm:prSet/>
      <dgm:spPr/>
      <dgm:t>
        <a:bodyPr/>
        <a:lstStyle/>
        <a:p>
          <a:r>
            <a:rPr lang="en-US" b="0" i="0"/>
            <a:t>Temporary views in Spark SQL are session-scoped. They disappear if the session that creates them ends. You can create a local or global temporary view.</a:t>
          </a:r>
          <a:endParaRPr lang="en-US"/>
        </a:p>
      </dgm:t>
    </dgm:pt>
    <dgm:pt modelId="{CC6E389E-731E-4CA1-A585-B1A8D4979B54}" type="parTrans" cxnId="{11867F9F-4DB9-4762-9F28-87EF3A03FD78}">
      <dgm:prSet/>
      <dgm:spPr/>
      <dgm:t>
        <a:bodyPr/>
        <a:lstStyle/>
        <a:p>
          <a:endParaRPr lang="en-US"/>
        </a:p>
      </dgm:t>
    </dgm:pt>
    <dgm:pt modelId="{E9E8DD15-5C0E-4E83-A411-CF777F174E1A}" type="sibTrans" cxnId="{11867F9F-4DB9-4762-9F28-87EF3A03FD78}">
      <dgm:prSet/>
      <dgm:spPr/>
      <dgm:t>
        <a:bodyPr/>
        <a:lstStyle/>
        <a:p>
          <a:endParaRPr lang="en-US"/>
        </a:p>
      </dgm:t>
    </dgm:pt>
    <dgm:pt modelId="{A42A0B8B-86CE-4769-A74D-2E7CCA71B541}">
      <dgm:prSet/>
      <dgm:spPr/>
      <dgm:t>
        <a:bodyPr/>
        <a:lstStyle/>
        <a:p>
          <a:r>
            <a:rPr lang="en-US" b="1" i="0"/>
            <a:t>Query Plans:</a:t>
          </a:r>
          <a:r>
            <a:rPr lang="en-US" b="0" i="0"/>
            <a:t> </a:t>
          </a:r>
          <a:endParaRPr lang="en-US"/>
        </a:p>
      </dgm:t>
    </dgm:pt>
    <dgm:pt modelId="{EB3CDF08-EB2B-4267-9985-FC12F567AA3E}" type="parTrans" cxnId="{B0235AC7-FB2D-449E-9726-CFA7A8C345DA}">
      <dgm:prSet/>
      <dgm:spPr/>
      <dgm:t>
        <a:bodyPr/>
        <a:lstStyle/>
        <a:p>
          <a:endParaRPr lang="en-US"/>
        </a:p>
      </dgm:t>
    </dgm:pt>
    <dgm:pt modelId="{4C9A1B8D-9535-450A-B604-CEC141FBDDB4}" type="sibTrans" cxnId="{B0235AC7-FB2D-449E-9726-CFA7A8C345DA}">
      <dgm:prSet/>
      <dgm:spPr/>
      <dgm:t>
        <a:bodyPr/>
        <a:lstStyle/>
        <a:p>
          <a:endParaRPr lang="en-US"/>
        </a:p>
      </dgm:t>
    </dgm:pt>
    <dgm:pt modelId="{BF92B474-13EB-4510-81B4-D4F293432E3F}">
      <dgm:prSet/>
      <dgm:spPr/>
      <dgm:t>
        <a:bodyPr/>
        <a:lstStyle/>
        <a:p>
          <a:r>
            <a:rPr lang="en-US" b="0" i="0"/>
            <a:t>Spark SQL uses a series of query plans to transform the source DataFrame into the result. The stages are the Parsed Logical Plan, Analyzed Logical Plan, Optimized Logical Plan, and finally, the Physical Plan.</a:t>
          </a:r>
          <a:endParaRPr lang="en-US"/>
        </a:p>
      </dgm:t>
    </dgm:pt>
    <dgm:pt modelId="{41ADE5CF-D9EA-49ED-B752-68B233965D0C}" type="parTrans" cxnId="{1761CC0D-6531-4BE7-B2FE-4424B2446FE7}">
      <dgm:prSet/>
      <dgm:spPr/>
      <dgm:t>
        <a:bodyPr/>
        <a:lstStyle/>
        <a:p>
          <a:endParaRPr lang="en-US"/>
        </a:p>
      </dgm:t>
    </dgm:pt>
    <dgm:pt modelId="{0ABCB983-3678-4B62-8E45-7B4E852C489F}" type="sibTrans" cxnId="{1761CC0D-6531-4BE7-B2FE-4424B2446FE7}">
      <dgm:prSet/>
      <dgm:spPr/>
      <dgm:t>
        <a:bodyPr/>
        <a:lstStyle/>
        <a:p>
          <a:endParaRPr lang="en-US"/>
        </a:p>
      </dgm:t>
    </dgm:pt>
    <dgm:pt modelId="{B537F064-1B5E-4322-AF8F-826275F0FD45}">
      <dgm:prSet/>
      <dgm:spPr/>
      <dgm:t>
        <a:bodyPr/>
        <a:lstStyle/>
        <a:p>
          <a:r>
            <a:rPr lang="en-US" b="1" i="0"/>
            <a:t>Performance Tuning:</a:t>
          </a:r>
          <a:r>
            <a:rPr lang="en-US" b="0" i="0"/>
            <a:t> </a:t>
          </a:r>
          <a:endParaRPr lang="en-US"/>
        </a:p>
      </dgm:t>
    </dgm:pt>
    <dgm:pt modelId="{40980D19-B015-4B53-A629-AC940209BBD9}" type="parTrans" cxnId="{1EA1B4AB-6F6E-42DA-91AD-96924AFDFDCF}">
      <dgm:prSet/>
      <dgm:spPr/>
      <dgm:t>
        <a:bodyPr/>
        <a:lstStyle/>
        <a:p>
          <a:endParaRPr lang="en-US"/>
        </a:p>
      </dgm:t>
    </dgm:pt>
    <dgm:pt modelId="{E73ECBE1-C240-4C34-9793-94FB5D0BED7D}" type="sibTrans" cxnId="{1EA1B4AB-6F6E-42DA-91AD-96924AFDFDCF}">
      <dgm:prSet/>
      <dgm:spPr/>
      <dgm:t>
        <a:bodyPr/>
        <a:lstStyle/>
        <a:p>
          <a:endParaRPr lang="en-US"/>
        </a:p>
      </dgm:t>
    </dgm:pt>
    <dgm:pt modelId="{38FD8C5C-EDC4-4059-B3A3-E73EE9BCFDD5}">
      <dgm:prSet/>
      <dgm:spPr/>
      <dgm:t>
        <a:bodyPr/>
        <a:lstStyle/>
        <a:p>
          <a:r>
            <a:rPr lang="en-US" b="0" i="0"/>
            <a:t>Fine-tuning Spark SQL applications for better performance involves many techniques, including selecting the correct data source file formats, managing Spark SQL shuffles, and partitioning data effectively.</a:t>
          </a:r>
          <a:endParaRPr lang="en-US"/>
        </a:p>
      </dgm:t>
    </dgm:pt>
    <dgm:pt modelId="{260E53D9-E165-424E-B7A3-E36CC97A3831}" type="parTrans" cxnId="{81AE4B29-6272-4A2B-8A0E-B3C52845D68C}">
      <dgm:prSet/>
      <dgm:spPr/>
      <dgm:t>
        <a:bodyPr/>
        <a:lstStyle/>
        <a:p>
          <a:endParaRPr lang="en-US"/>
        </a:p>
      </dgm:t>
    </dgm:pt>
    <dgm:pt modelId="{70E6A69C-8523-45DF-AE26-982FD364C046}" type="sibTrans" cxnId="{81AE4B29-6272-4A2B-8A0E-B3C52845D68C}">
      <dgm:prSet/>
      <dgm:spPr/>
      <dgm:t>
        <a:bodyPr/>
        <a:lstStyle/>
        <a:p>
          <a:endParaRPr lang="en-US"/>
        </a:p>
      </dgm:t>
    </dgm:pt>
    <dgm:pt modelId="{868CE816-A007-401B-8C08-626652E1C723}">
      <dgm:prSet/>
      <dgm:spPr/>
      <dgm:t>
        <a:bodyPr/>
        <a:lstStyle/>
        <a:p>
          <a:r>
            <a:rPr lang="en-US" b="1" i="0"/>
            <a:t>Tools Integration:</a:t>
          </a:r>
          <a:r>
            <a:rPr lang="en-US" b="0" i="0"/>
            <a:t> </a:t>
          </a:r>
          <a:endParaRPr lang="en-US"/>
        </a:p>
      </dgm:t>
    </dgm:pt>
    <dgm:pt modelId="{FF4CE22B-4BF3-4A37-A0D5-19FFCDDA5D76}" type="parTrans" cxnId="{FF6F0343-C5ED-48AB-A93E-9FBB325B50F5}">
      <dgm:prSet/>
      <dgm:spPr/>
      <dgm:t>
        <a:bodyPr/>
        <a:lstStyle/>
        <a:p>
          <a:endParaRPr lang="en-US"/>
        </a:p>
      </dgm:t>
    </dgm:pt>
    <dgm:pt modelId="{A4792264-C983-4C53-AE7A-5748773E4639}" type="sibTrans" cxnId="{FF6F0343-C5ED-48AB-A93E-9FBB325B50F5}">
      <dgm:prSet/>
      <dgm:spPr/>
      <dgm:t>
        <a:bodyPr/>
        <a:lstStyle/>
        <a:p>
          <a:endParaRPr lang="en-US"/>
        </a:p>
      </dgm:t>
    </dgm:pt>
    <dgm:pt modelId="{BB79667A-E583-4C9E-BA9F-121E20A7561E}">
      <dgm:prSet/>
      <dgm:spPr/>
      <dgm:t>
        <a:bodyPr/>
        <a:lstStyle/>
        <a:p>
          <a:r>
            <a:rPr lang="en-US" b="0" i="0"/>
            <a:t>Spark SQL can integrate seamlessly with popular BI tools such as Tableau or Power BI via JDBC/ODBC connections, allowing powerful visualizations and further data analysis.</a:t>
          </a:r>
          <a:endParaRPr lang="en-US"/>
        </a:p>
      </dgm:t>
    </dgm:pt>
    <dgm:pt modelId="{78AE49EE-2683-4703-9B6D-2F5562B9B896}" type="parTrans" cxnId="{24C5A764-C4E0-4E19-9CD4-6BADD04E9463}">
      <dgm:prSet/>
      <dgm:spPr/>
      <dgm:t>
        <a:bodyPr/>
        <a:lstStyle/>
        <a:p>
          <a:endParaRPr lang="en-US"/>
        </a:p>
      </dgm:t>
    </dgm:pt>
    <dgm:pt modelId="{88F82A46-4822-4AF7-B063-93BB202F85AF}" type="sibTrans" cxnId="{24C5A764-C4E0-4E19-9CD4-6BADD04E9463}">
      <dgm:prSet/>
      <dgm:spPr/>
      <dgm:t>
        <a:bodyPr/>
        <a:lstStyle/>
        <a:p>
          <a:endParaRPr lang="en-US"/>
        </a:p>
      </dgm:t>
    </dgm:pt>
    <dgm:pt modelId="{816BE681-C003-EC47-BD17-A1228520C130}" type="pres">
      <dgm:prSet presAssocID="{6E095835-7C3A-4290-8500-46B5BCE25B50}" presName="vert0" presStyleCnt="0">
        <dgm:presLayoutVars>
          <dgm:dir/>
          <dgm:animOne val="branch"/>
          <dgm:animLvl val="lvl"/>
        </dgm:presLayoutVars>
      </dgm:prSet>
      <dgm:spPr/>
    </dgm:pt>
    <dgm:pt modelId="{7196A984-89CB-A94F-9AA2-8F5BA17598B0}" type="pres">
      <dgm:prSet presAssocID="{DE41F6A6-BF91-48B1-B6EE-BC63EAE4C85A}" presName="thickLine" presStyleLbl="alignNode1" presStyleIdx="0" presStyleCnt="6"/>
      <dgm:spPr/>
    </dgm:pt>
    <dgm:pt modelId="{F166E3BA-80EA-694E-85A8-C2CD2C97F5A4}" type="pres">
      <dgm:prSet presAssocID="{DE41F6A6-BF91-48B1-B6EE-BC63EAE4C85A}" presName="horz1" presStyleCnt="0"/>
      <dgm:spPr/>
    </dgm:pt>
    <dgm:pt modelId="{A26E3664-494F-9A43-9992-92769D6CA539}" type="pres">
      <dgm:prSet presAssocID="{DE41F6A6-BF91-48B1-B6EE-BC63EAE4C85A}" presName="tx1" presStyleLbl="revTx" presStyleIdx="0" presStyleCnt="12"/>
      <dgm:spPr/>
    </dgm:pt>
    <dgm:pt modelId="{585E31E5-80AA-1C43-8222-57AE0ECAF30C}" type="pres">
      <dgm:prSet presAssocID="{DE41F6A6-BF91-48B1-B6EE-BC63EAE4C85A}" presName="vert1" presStyleCnt="0"/>
      <dgm:spPr/>
    </dgm:pt>
    <dgm:pt modelId="{D5258AFB-7BFB-8644-BCBC-E7EB79484D7A}" type="pres">
      <dgm:prSet presAssocID="{7DF71878-1783-4DBF-B997-AF0DDAC64A5C}" presName="vertSpace2a" presStyleCnt="0"/>
      <dgm:spPr/>
    </dgm:pt>
    <dgm:pt modelId="{AAD5AC22-68C6-3A4A-9511-85D1028B20F6}" type="pres">
      <dgm:prSet presAssocID="{7DF71878-1783-4DBF-B997-AF0DDAC64A5C}" presName="horz2" presStyleCnt="0"/>
      <dgm:spPr/>
    </dgm:pt>
    <dgm:pt modelId="{D969F87A-A874-D14E-9056-ACA7B37B0332}" type="pres">
      <dgm:prSet presAssocID="{7DF71878-1783-4DBF-B997-AF0DDAC64A5C}" presName="horzSpace2" presStyleCnt="0"/>
      <dgm:spPr/>
    </dgm:pt>
    <dgm:pt modelId="{2E3F2736-2D59-1A4F-84AF-6946834CBCFA}" type="pres">
      <dgm:prSet presAssocID="{7DF71878-1783-4DBF-B997-AF0DDAC64A5C}" presName="tx2" presStyleLbl="revTx" presStyleIdx="1" presStyleCnt="12"/>
      <dgm:spPr/>
    </dgm:pt>
    <dgm:pt modelId="{888AA7C5-2EF0-1A40-B090-B77E938A9E4A}" type="pres">
      <dgm:prSet presAssocID="{7DF71878-1783-4DBF-B997-AF0DDAC64A5C}" presName="vert2" presStyleCnt="0"/>
      <dgm:spPr/>
    </dgm:pt>
    <dgm:pt modelId="{78740108-B2EF-7F4A-84A1-954C59E20F03}" type="pres">
      <dgm:prSet presAssocID="{7DF71878-1783-4DBF-B997-AF0DDAC64A5C}" presName="thinLine2b" presStyleLbl="callout" presStyleIdx="0" presStyleCnt="6"/>
      <dgm:spPr/>
    </dgm:pt>
    <dgm:pt modelId="{85BE66B0-A0BB-7E44-BAEB-DCDE04E687F9}" type="pres">
      <dgm:prSet presAssocID="{7DF71878-1783-4DBF-B997-AF0DDAC64A5C}" presName="vertSpace2b" presStyleCnt="0"/>
      <dgm:spPr/>
    </dgm:pt>
    <dgm:pt modelId="{051235B5-AA10-134E-A4DF-EFF26182178B}" type="pres">
      <dgm:prSet presAssocID="{A1887F19-D2B3-47C7-AC45-E661B4F06439}" presName="thickLine" presStyleLbl="alignNode1" presStyleIdx="1" presStyleCnt="6"/>
      <dgm:spPr/>
    </dgm:pt>
    <dgm:pt modelId="{A267071E-FD4D-A841-AFC0-BF3E516B0714}" type="pres">
      <dgm:prSet presAssocID="{A1887F19-D2B3-47C7-AC45-E661B4F06439}" presName="horz1" presStyleCnt="0"/>
      <dgm:spPr/>
    </dgm:pt>
    <dgm:pt modelId="{52215763-C865-4E4F-A7A0-DADA5D7D4E44}" type="pres">
      <dgm:prSet presAssocID="{A1887F19-D2B3-47C7-AC45-E661B4F06439}" presName="tx1" presStyleLbl="revTx" presStyleIdx="2" presStyleCnt="12"/>
      <dgm:spPr/>
    </dgm:pt>
    <dgm:pt modelId="{EBA7C386-655B-FD40-84D3-C181D3E5B923}" type="pres">
      <dgm:prSet presAssocID="{A1887F19-D2B3-47C7-AC45-E661B4F06439}" presName="vert1" presStyleCnt="0"/>
      <dgm:spPr/>
    </dgm:pt>
    <dgm:pt modelId="{C114DCE3-C936-624A-9E2D-79AD10E6AFA8}" type="pres">
      <dgm:prSet presAssocID="{84D067AC-8001-4E6D-AEAF-5F401482061E}" presName="vertSpace2a" presStyleCnt="0"/>
      <dgm:spPr/>
    </dgm:pt>
    <dgm:pt modelId="{8CE692A7-E384-D94C-B550-39D7D197D23E}" type="pres">
      <dgm:prSet presAssocID="{84D067AC-8001-4E6D-AEAF-5F401482061E}" presName="horz2" presStyleCnt="0"/>
      <dgm:spPr/>
    </dgm:pt>
    <dgm:pt modelId="{22680FB4-57F2-714D-A1E5-1F58F71F442A}" type="pres">
      <dgm:prSet presAssocID="{84D067AC-8001-4E6D-AEAF-5F401482061E}" presName="horzSpace2" presStyleCnt="0"/>
      <dgm:spPr/>
    </dgm:pt>
    <dgm:pt modelId="{6BFEC011-770E-F343-9F0F-85016B01AF3D}" type="pres">
      <dgm:prSet presAssocID="{84D067AC-8001-4E6D-AEAF-5F401482061E}" presName="tx2" presStyleLbl="revTx" presStyleIdx="3" presStyleCnt="12"/>
      <dgm:spPr/>
    </dgm:pt>
    <dgm:pt modelId="{0379CC06-28F2-5040-B522-04524D892602}" type="pres">
      <dgm:prSet presAssocID="{84D067AC-8001-4E6D-AEAF-5F401482061E}" presName="vert2" presStyleCnt="0"/>
      <dgm:spPr/>
    </dgm:pt>
    <dgm:pt modelId="{8CFF5A21-8F7B-FC4F-8B86-989AC20794B9}" type="pres">
      <dgm:prSet presAssocID="{84D067AC-8001-4E6D-AEAF-5F401482061E}" presName="thinLine2b" presStyleLbl="callout" presStyleIdx="1" presStyleCnt="6"/>
      <dgm:spPr/>
    </dgm:pt>
    <dgm:pt modelId="{297328F0-82AB-1744-A1B6-8BD3652A40D0}" type="pres">
      <dgm:prSet presAssocID="{84D067AC-8001-4E6D-AEAF-5F401482061E}" presName="vertSpace2b" presStyleCnt="0"/>
      <dgm:spPr/>
    </dgm:pt>
    <dgm:pt modelId="{B0903D83-EC91-0743-AA51-6D9DF0BDB58F}" type="pres">
      <dgm:prSet presAssocID="{CDC8BF1F-2D09-43C9-B8E7-A7D61228C2A3}" presName="thickLine" presStyleLbl="alignNode1" presStyleIdx="2" presStyleCnt="6"/>
      <dgm:spPr/>
    </dgm:pt>
    <dgm:pt modelId="{AF950B91-EF97-F14D-AC0A-79ADA8493AD8}" type="pres">
      <dgm:prSet presAssocID="{CDC8BF1F-2D09-43C9-B8E7-A7D61228C2A3}" presName="horz1" presStyleCnt="0"/>
      <dgm:spPr/>
    </dgm:pt>
    <dgm:pt modelId="{C85FC966-CAEF-4648-B031-0FB57523D1DA}" type="pres">
      <dgm:prSet presAssocID="{CDC8BF1F-2D09-43C9-B8E7-A7D61228C2A3}" presName="tx1" presStyleLbl="revTx" presStyleIdx="4" presStyleCnt="12"/>
      <dgm:spPr/>
    </dgm:pt>
    <dgm:pt modelId="{13AEECDF-B7E4-4A41-A032-262B43E92133}" type="pres">
      <dgm:prSet presAssocID="{CDC8BF1F-2D09-43C9-B8E7-A7D61228C2A3}" presName="vert1" presStyleCnt="0"/>
      <dgm:spPr/>
    </dgm:pt>
    <dgm:pt modelId="{9030B985-370B-804A-B90C-B49D78510B42}" type="pres">
      <dgm:prSet presAssocID="{815EC269-AAF3-4C26-9192-E4DC9E6B717F}" presName="vertSpace2a" presStyleCnt="0"/>
      <dgm:spPr/>
    </dgm:pt>
    <dgm:pt modelId="{8B2470CA-9C15-B64B-AE65-63FBB0670B7D}" type="pres">
      <dgm:prSet presAssocID="{815EC269-AAF3-4C26-9192-E4DC9E6B717F}" presName="horz2" presStyleCnt="0"/>
      <dgm:spPr/>
    </dgm:pt>
    <dgm:pt modelId="{7C53A696-DEDC-6B4A-85E1-DBCAF625025C}" type="pres">
      <dgm:prSet presAssocID="{815EC269-AAF3-4C26-9192-E4DC9E6B717F}" presName="horzSpace2" presStyleCnt="0"/>
      <dgm:spPr/>
    </dgm:pt>
    <dgm:pt modelId="{EDDB4BB9-8971-4B49-8EDC-322B8574D2C2}" type="pres">
      <dgm:prSet presAssocID="{815EC269-AAF3-4C26-9192-E4DC9E6B717F}" presName="tx2" presStyleLbl="revTx" presStyleIdx="5" presStyleCnt="12"/>
      <dgm:spPr/>
    </dgm:pt>
    <dgm:pt modelId="{0FA3E634-1CAC-9747-8C0A-9BBE1DF378E5}" type="pres">
      <dgm:prSet presAssocID="{815EC269-AAF3-4C26-9192-E4DC9E6B717F}" presName="vert2" presStyleCnt="0"/>
      <dgm:spPr/>
    </dgm:pt>
    <dgm:pt modelId="{EFCA85E8-6679-224D-96AA-85345D7F7ED7}" type="pres">
      <dgm:prSet presAssocID="{815EC269-AAF3-4C26-9192-E4DC9E6B717F}" presName="thinLine2b" presStyleLbl="callout" presStyleIdx="2" presStyleCnt="6"/>
      <dgm:spPr/>
    </dgm:pt>
    <dgm:pt modelId="{9CB1DA50-3070-3E48-ADB8-882C3DA28A29}" type="pres">
      <dgm:prSet presAssocID="{815EC269-AAF3-4C26-9192-E4DC9E6B717F}" presName="vertSpace2b" presStyleCnt="0"/>
      <dgm:spPr/>
    </dgm:pt>
    <dgm:pt modelId="{2787E87B-970E-7046-81B2-08E8541C4B9C}" type="pres">
      <dgm:prSet presAssocID="{A42A0B8B-86CE-4769-A74D-2E7CCA71B541}" presName="thickLine" presStyleLbl="alignNode1" presStyleIdx="3" presStyleCnt="6"/>
      <dgm:spPr/>
    </dgm:pt>
    <dgm:pt modelId="{D9CF5657-BC04-2849-862B-1BF908242A19}" type="pres">
      <dgm:prSet presAssocID="{A42A0B8B-86CE-4769-A74D-2E7CCA71B541}" presName="horz1" presStyleCnt="0"/>
      <dgm:spPr/>
    </dgm:pt>
    <dgm:pt modelId="{2AFC2D55-6888-494B-BC91-E9F6B42A150C}" type="pres">
      <dgm:prSet presAssocID="{A42A0B8B-86CE-4769-A74D-2E7CCA71B541}" presName="tx1" presStyleLbl="revTx" presStyleIdx="6" presStyleCnt="12"/>
      <dgm:spPr/>
    </dgm:pt>
    <dgm:pt modelId="{D459F1DF-AB6F-034D-9818-4AE4B7DF1CF1}" type="pres">
      <dgm:prSet presAssocID="{A42A0B8B-86CE-4769-A74D-2E7CCA71B541}" presName="vert1" presStyleCnt="0"/>
      <dgm:spPr/>
    </dgm:pt>
    <dgm:pt modelId="{BF135DED-61DA-6142-AD60-50C463FDA7B9}" type="pres">
      <dgm:prSet presAssocID="{BF92B474-13EB-4510-81B4-D4F293432E3F}" presName="vertSpace2a" presStyleCnt="0"/>
      <dgm:spPr/>
    </dgm:pt>
    <dgm:pt modelId="{C14DD0F7-75A3-014D-AD4F-D99B73E02502}" type="pres">
      <dgm:prSet presAssocID="{BF92B474-13EB-4510-81B4-D4F293432E3F}" presName="horz2" presStyleCnt="0"/>
      <dgm:spPr/>
    </dgm:pt>
    <dgm:pt modelId="{4329B01E-4FBC-334C-8923-119AE24520D8}" type="pres">
      <dgm:prSet presAssocID="{BF92B474-13EB-4510-81B4-D4F293432E3F}" presName="horzSpace2" presStyleCnt="0"/>
      <dgm:spPr/>
    </dgm:pt>
    <dgm:pt modelId="{4800256A-73D6-2D44-93C0-97D925C8399A}" type="pres">
      <dgm:prSet presAssocID="{BF92B474-13EB-4510-81B4-D4F293432E3F}" presName="tx2" presStyleLbl="revTx" presStyleIdx="7" presStyleCnt="12"/>
      <dgm:spPr/>
    </dgm:pt>
    <dgm:pt modelId="{4E3BA628-E64F-5C40-A320-9645C2C1D350}" type="pres">
      <dgm:prSet presAssocID="{BF92B474-13EB-4510-81B4-D4F293432E3F}" presName="vert2" presStyleCnt="0"/>
      <dgm:spPr/>
    </dgm:pt>
    <dgm:pt modelId="{EBB8C756-E117-534F-A850-6763FBE33581}" type="pres">
      <dgm:prSet presAssocID="{BF92B474-13EB-4510-81B4-D4F293432E3F}" presName="thinLine2b" presStyleLbl="callout" presStyleIdx="3" presStyleCnt="6"/>
      <dgm:spPr/>
    </dgm:pt>
    <dgm:pt modelId="{2DF5C5B1-D962-EE42-BCB2-B3988DFBF4AE}" type="pres">
      <dgm:prSet presAssocID="{BF92B474-13EB-4510-81B4-D4F293432E3F}" presName="vertSpace2b" presStyleCnt="0"/>
      <dgm:spPr/>
    </dgm:pt>
    <dgm:pt modelId="{A873305B-7E0A-7342-B2DF-95A66035F5C3}" type="pres">
      <dgm:prSet presAssocID="{B537F064-1B5E-4322-AF8F-826275F0FD45}" presName="thickLine" presStyleLbl="alignNode1" presStyleIdx="4" presStyleCnt="6"/>
      <dgm:spPr/>
    </dgm:pt>
    <dgm:pt modelId="{09749F08-FB11-4E43-821E-376414D40788}" type="pres">
      <dgm:prSet presAssocID="{B537F064-1B5E-4322-AF8F-826275F0FD45}" presName="horz1" presStyleCnt="0"/>
      <dgm:spPr/>
    </dgm:pt>
    <dgm:pt modelId="{8509CE57-DF7A-1C4E-B887-EEA9A693503A}" type="pres">
      <dgm:prSet presAssocID="{B537F064-1B5E-4322-AF8F-826275F0FD45}" presName="tx1" presStyleLbl="revTx" presStyleIdx="8" presStyleCnt="12"/>
      <dgm:spPr/>
    </dgm:pt>
    <dgm:pt modelId="{2E208376-C47E-9245-BA34-1A3EB460507F}" type="pres">
      <dgm:prSet presAssocID="{B537F064-1B5E-4322-AF8F-826275F0FD45}" presName="vert1" presStyleCnt="0"/>
      <dgm:spPr/>
    </dgm:pt>
    <dgm:pt modelId="{DBFAF121-7B49-CD47-B3E1-00F25C6290C9}" type="pres">
      <dgm:prSet presAssocID="{38FD8C5C-EDC4-4059-B3A3-E73EE9BCFDD5}" presName="vertSpace2a" presStyleCnt="0"/>
      <dgm:spPr/>
    </dgm:pt>
    <dgm:pt modelId="{004311AF-00A8-EF4C-8193-B4F52771142C}" type="pres">
      <dgm:prSet presAssocID="{38FD8C5C-EDC4-4059-B3A3-E73EE9BCFDD5}" presName="horz2" presStyleCnt="0"/>
      <dgm:spPr/>
    </dgm:pt>
    <dgm:pt modelId="{943F5992-625A-E54D-9BF1-21AD11FD8EFB}" type="pres">
      <dgm:prSet presAssocID="{38FD8C5C-EDC4-4059-B3A3-E73EE9BCFDD5}" presName="horzSpace2" presStyleCnt="0"/>
      <dgm:spPr/>
    </dgm:pt>
    <dgm:pt modelId="{37D89286-D1C3-9D45-9237-BCC5D462AF11}" type="pres">
      <dgm:prSet presAssocID="{38FD8C5C-EDC4-4059-B3A3-E73EE9BCFDD5}" presName="tx2" presStyleLbl="revTx" presStyleIdx="9" presStyleCnt="12"/>
      <dgm:spPr/>
    </dgm:pt>
    <dgm:pt modelId="{6CDBCB69-B0EE-224E-A0C1-A75FB57691C8}" type="pres">
      <dgm:prSet presAssocID="{38FD8C5C-EDC4-4059-B3A3-E73EE9BCFDD5}" presName="vert2" presStyleCnt="0"/>
      <dgm:spPr/>
    </dgm:pt>
    <dgm:pt modelId="{4A48FA5A-00E2-D64E-8B3E-4A3C2F97018D}" type="pres">
      <dgm:prSet presAssocID="{38FD8C5C-EDC4-4059-B3A3-E73EE9BCFDD5}" presName="thinLine2b" presStyleLbl="callout" presStyleIdx="4" presStyleCnt="6"/>
      <dgm:spPr/>
    </dgm:pt>
    <dgm:pt modelId="{7E546E5A-CDDF-2A45-AB1A-22233AC7A480}" type="pres">
      <dgm:prSet presAssocID="{38FD8C5C-EDC4-4059-B3A3-E73EE9BCFDD5}" presName="vertSpace2b" presStyleCnt="0"/>
      <dgm:spPr/>
    </dgm:pt>
    <dgm:pt modelId="{EE256E3A-61A6-DC43-ADC2-FB6DF10C5C11}" type="pres">
      <dgm:prSet presAssocID="{868CE816-A007-401B-8C08-626652E1C723}" presName="thickLine" presStyleLbl="alignNode1" presStyleIdx="5" presStyleCnt="6"/>
      <dgm:spPr/>
    </dgm:pt>
    <dgm:pt modelId="{EACC7C1E-80D0-1842-852E-D893E38D847E}" type="pres">
      <dgm:prSet presAssocID="{868CE816-A007-401B-8C08-626652E1C723}" presName="horz1" presStyleCnt="0"/>
      <dgm:spPr/>
    </dgm:pt>
    <dgm:pt modelId="{CC16B092-D65D-364E-BE17-144929F84497}" type="pres">
      <dgm:prSet presAssocID="{868CE816-A007-401B-8C08-626652E1C723}" presName="tx1" presStyleLbl="revTx" presStyleIdx="10" presStyleCnt="12"/>
      <dgm:spPr/>
    </dgm:pt>
    <dgm:pt modelId="{54801891-FCCA-3045-B9E8-D1FF25432853}" type="pres">
      <dgm:prSet presAssocID="{868CE816-A007-401B-8C08-626652E1C723}" presName="vert1" presStyleCnt="0"/>
      <dgm:spPr/>
    </dgm:pt>
    <dgm:pt modelId="{94CEA87A-13E6-3F46-9EF2-6B946159A5EB}" type="pres">
      <dgm:prSet presAssocID="{BB79667A-E583-4C9E-BA9F-121E20A7561E}" presName="vertSpace2a" presStyleCnt="0"/>
      <dgm:spPr/>
    </dgm:pt>
    <dgm:pt modelId="{04782A15-41B4-AB41-A642-9FCF0809B22F}" type="pres">
      <dgm:prSet presAssocID="{BB79667A-E583-4C9E-BA9F-121E20A7561E}" presName="horz2" presStyleCnt="0"/>
      <dgm:spPr/>
    </dgm:pt>
    <dgm:pt modelId="{46BB4639-20BA-7F47-BDEF-BBE4E6385B63}" type="pres">
      <dgm:prSet presAssocID="{BB79667A-E583-4C9E-BA9F-121E20A7561E}" presName="horzSpace2" presStyleCnt="0"/>
      <dgm:spPr/>
    </dgm:pt>
    <dgm:pt modelId="{61925F95-A34F-A249-88F1-305C65871C20}" type="pres">
      <dgm:prSet presAssocID="{BB79667A-E583-4C9E-BA9F-121E20A7561E}" presName="tx2" presStyleLbl="revTx" presStyleIdx="11" presStyleCnt="12"/>
      <dgm:spPr/>
    </dgm:pt>
    <dgm:pt modelId="{E8509B0A-D092-6A4E-BD2F-0A6F6687F8DB}" type="pres">
      <dgm:prSet presAssocID="{BB79667A-E583-4C9E-BA9F-121E20A7561E}" presName="vert2" presStyleCnt="0"/>
      <dgm:spPr/>
    </dgm:pt>
    <dgm:pt modelId="{0FC0DB02-934F-664D-8E0B-EE5E46BBC4D3}" type="pres">
      <dgm:prSet presAssocID="{BB79667A-E583-4C9E-BA9F-121E20A7561E}" presName="thinLine2b" presStyleLbl="callout" presStyleIdx="5" presStyleCnt="6"/>
      <dgm:spPr/>
    </dgm:pt>
    <dgm:pt modelId="{97B3AC2D-0325-1B46-B607-F6577629C180}" type="pres">
      <dgm:prSet presAssocID="{BB79667A-E583-4C9E-BA9F-121E20A7561E}" presName="vertSpace2b" presStyleCnt="0"/>
      <dgm:spPr/>
    </dgm:pt>
  </dgm:ptLst>
  <dgm:cxnLst>
    <dgm:cxn modelId="{1761CC0D-6531-4BE7-B2FE-4424B2446FE7}" srcId="{A42A0B8B-86CE-4769-A74D-2E7CCA71B541}" destId="{BF92B474-13EB-4510-81B4-D4F293432E3F}" srcOrd="0" destOrd="0" parTransId="{41ADE5CF-D9EA-49ED-B752-68B233965D0C}" sibTransId="{0ABCB983-3678-4B62-8E45-7B4E852C489F}"/>
    <dgm:cxn modelId="{C79D0517-8AAD-4842-9687-3565EA8EF500}" type="presOf" srcId="{BF92B474-13EB-4510-81B4-D4F293432E3F}" destId="{4800256A-73D6-2D44-93C0-97D925C8399A}" srcOrd="0" destOrd="0" presId="urn:microsoft.com/office/officeart/2008/layout/LinedList"/>
    <dgm:cxn modelId="{F6BA2C1D-FBB4-CB48-A001-6D93CE420212}" type="presOf" srcId="{BB79667A-E583-4C9E-BA9F-121E20A7561E}" destId="{61925F95-A34F-A249-88F1-305C65871C20}" srcOrd="0" destOrd="0" presId="urn:microsoft.com/office/officeart/2008/layout/LinedList"/>
    <dgm:cxn modelId="{81AE4B29-6272-4A2B-8A0E-B3C52845D68C}" srcId="{B537F064-1B5E-4322-AF8F-826275F0FD45}" destId="{38FD8C5C-EDC4-4059-B3A3-E73EE9BCFDD5}" srcOrd="0" destOrd="0" parTransId="{260E53D9-E165-424E-B7A3-E36CC97A3831}" sibTransId="{70E6A69C-8523-45DF-AE26-982FD364C046}"/>
    <dgm:cxn modelId="{84F49F41-9032-7B43-93CC-85433A637686}" type="presOf" srcId="{CDC8BF1F-2D09-43C9-B8E7-A7D61228C2A3}" destId="{C85FC966-CAEF-4648-B031-0FB57523D1DA}" srcOrd="0" destOrd="0" presId="urn:microsoft.com/office/officeart/2008/layout/LinedList"/>
    <dgm:cxn modelId="{FF6F0343-C5ED-48AB-A93E-9FBB325B50F5}" srcId="{6E095835-7C3A-4290-8500-46B5BCE25B50}" destId="{868CE816-A007-401B-8C08-626652E1C723}" srcOrd="5" destOrd="0" parTransId="{FF4CE22B-4BF3-4A37-A0D5-19FFCDDA5D76}" sibTransId="{A4792264-C983-4C53-AE7A-5748773E4639}"/>
    <dgm:cxn modelId="{2A00884D-7BC9-4FDC-80ED-7B4455183F6D}" srcId="{6E095835-7C3A-4290-8500-46B5BCE25B50}" destId="{DE41F6A6-BF91-48B1-B6EE-BC63EAE4C85A}" srcOrd="0" destOrd="0" parTransId="{2A6FB460-AACF-4EF4-81FD-874A1451707A}" sibTransId="{7E7C4807-4484-4124-AEFF-0DCCCA542BC4}"/>
    <dgm:cxn modelId="{24C5A764-C4E0-4E19-9CD4-6BADD04E9463}" srcId="{868CE816-A007-401B-8C08-626652E1C723}" destId="{BB79667A-E583-4C9E-BA9F-121E20A7561E}" srcOrd="0" destOrd="0" parTransId="{78AE49EE-2683-4703-9B6D-2F5562B9B896}" sibTransId="{88F82A46-4822-4AF7-B063-93BB202F85AF}"/>
    <dgm:cxn modelId="{65EC6F70-CAF5-EF4C-B60A-F05151A93792}" type="presOf" srcId="{DE41F6A6-BF91-48B1-B6EE-BC63EAE4C85A}" destId="{A26E3664-494F-9A43-9992-92769D6CA539}" srcOrd="0" destOrd="0" presId="urn:microsoft.com/office/officeart/2008/layout/LinedList"/>
    <dgm:cxn modelId="{36590973-8EE4-154B-936E-D5A30FE863A3}" type="presOf" srcId="{7DF71878-1783-4DBF-B997-AF0DDAC64A5C}" destId="{2E3F2736-2D59-1A4F-84AF-6946834CBCFA}" srcOrd="0" destOrd="0" presId="urn:microsoft.com/office/officeart/2008/layout/LinedList"/>
    <dgm:cxn modelId="{BCB19076-9FC2-49EB-B990-626142B010F2}" srcId="{DE41F6A6-BF91-48B1-B6EE-BC63EAE4C85A}" destId="{7DF71878-1783-4DBF-B997-AF0DDAC64A5C}" srcOrd="0" destOrd="0" parTransId="{784D332C-E4BD-4868-B469-A79B4C717876}" sibTransId="{C84B81DB-49CF-4C63-A05E-9FC0BDD21D18}"/>
    <dgm:cxn modelId="{A13F0A80-118D-3F47-A1CD-0BEBC9C2EC31}" type="presOf" srcId="{A42A0B8B-86CE-4769-A74D-2E7CCA71B541}" destId="{2AFC2D55-6888-494B-BC91-E9F6B42A150C}" srcOrd="0" destOrd="0" presId="urn:microsoft.com/office/officeart/2008/layout/LinedList"/>
    <dgm:cxn modelId="{9875AB88-90DE-9B42-8AB5-F3AC50ED0D98}" type="presOf" srcId="{38FD8C5C-EDC4-4059-B3A3-E73EE9BCFDD5}" destId="{37D89286-D1C3-9D45-9237-BCC5D462AF11}" srcOrd="0" destOrd="0" presId="urn:microsoft.com/office/officeart/2008/layout/LinedList"/>
    <dgm:cxn modelId="{E22EB495-FF39-694D-A80E-AD7AB780A3D5}" type="presOf" srcId="{A1887F19-D2B3-47C7-AC45-E661B4F06439}" destId="{52215763-C865-4E4F-A7A0-DADA5D7D4E44}" srcOrd="0" destOrd="0" presId="urn:microsoft.com/office/officeart/2008/layout/LinedList"/>
    <dgm:cxn modelId="{E993D997-3923-A941-AEE3-A55A0197A758}" type="presOf" srcId="{6E095835-7C3A-4290-8500-46B5BCE25B50}" destId="{816BE681-C003-EC47-BD17-A1228520C130}" srcOrd="0" destOrd="0" presId="urn:microsoft.com/office/officeart/2008/layout/LinedList"/>
    <dgm:cxn modelId="{11867F9F-4DB9-4762-9F28-87EF3A03FD78}" srcId="{CDC8BF1F-2D09-43C9-B8E7-A7D61228C2A3}" destId="{815EC269-AAF3-4C26-9192-E4DC9E6B717F}" srcOrd="0" destOrd="0" parTransId="{CC6E389E-731E-4CA1-A585-B1A8D4979B54}" sibTransId="{E9E8DD15-5C0E-4E83-A411-CF777F174E1A}"/>
    <dgm:cxn modelId="{62A8CCA8-12D9-4249-8E65-0E62A5B300C1}" srcId="{A1887F19-D2B3-47C7-AC45-E661B4F06439}" destId="{84D067AC-8001-4E6D-AEAF-5F401482061E}" srcOrd="0" destOrd="0" parTransId="{73E961B5-3DE3-4029-B455-3F60C18D72D9}" sibTransId="{A8F5415E-3D8C-4E88-AD15-23D895C894AD}"/>
    <dgm:cxn modelId="{4F9667AA-0238-9345-AC89-595A919230F1}" type="presOf" srcId="{B537F064-1B5E-4322-AF8F-826275F0FD45}" destId="{8509CE57-DF7A-1C4E-B887-EEA9A693503A}" srcOrd="0" destOrd="0" presId="urn:microsoft.com/office/officeart/2008/layout/LinedList"/>
    <dgm:cxn modelId="{1EA1B4AB-6F6E-42DA-91AD-96924AFDFDCF}" srcId="{6E095835-7C3A-4290-8500-46B5BCE25B50}" destId="{B537F064-1B5E-4322-AF8F-826275F0FD45}" srcOrd="4" destOrd="0" parTransId="{40980D19-B015-4B53-A629-AC940209BBD9}" sibTransId="{E73ECBE1-C240-4C34-9793-94FB5D0BED7D}"/>
    <dgm:cxn modelId="{A27DD5BE-35DE-1541-B5D7-29A2B27DADBD}" type="presOf" srcId="{868CE816-A007-401B-8C08-626652E1C723}" destId="{CC16B092-D65D-364E-BE17-144929F84497}" srcOrd="0" destOrd="0" presId="urn:microsoft.com/office/officeart/2008/layout/LinedList"/>
    <dgm:cxn modelId="{B0235AC7-FB2D-449E-9726-CFA7A8C345DA}" srcId="{6E095835-7C3A-4290-8500-46B5BCE25B50}" destId="{A42A0B8B-86CE-4769-A74D-2E7CCA71B541}" srcOrd="3" destOrd="0" parTransId="{EB3CDF08-EB2B-4267-9985-FC12F567AA3E}" sibTransId="{4C9A1B8D-9535-450A-B604-CEC141FBDDB4}"/>
    <dgm:cxn modelId="{1B1AA8CE-6B90-4305-A639-4C8795A5F848}" srcId="{6E095835-7C3A-4290-8500-46B5BCE25B50}" destId="{A1887F19-D2B3-47C7-AC45-E661B4F06439}" srcOrd="1" destOrd="0" parTransId="{03AEDAED-C2B7-4C68-BF2A-862B507F3740}" sibTransId="{25072652-DC17-45AF-BED6-B5F0ABEC686B}"/>
    <dgm:cxn modelId="{4E83B9DF-BE46-1848-A608-EE4EF9EF8EEA}" type="presOf" srcId="{84D067AC-8001-4E6D-AEAF-5F401482061E}" destId="{6BFEC011-770E-F343-9F0F-85016B01AF3D}" srcOrd="0" destOrd="0" presId="urn:microsoft.com/office/officeart/2008/layout/LinedList"/>
    <dgm:cxn modelId="{9F6013F9-592E-2844-BFA2-EECB59BFAC67}" type="presOf" srcId="{815EC269-AAF3-4C26-9192-E4DC9E6B717F}" destId="{EDDB4BB9-8971-4B49-8EDC-322B8574D2C2}" srcOrd="0" destOrd="0" presId="urn:microsoft.com/office/officeart/2008/layout/LinedList"/>
    <dgm:cxn modelId="{7BD980FD-BF33-47D1-8232-671B65820ADD}" srcId="{6E095835-7C3A-4290-8500-46B5BCE25B50}" destId="{CDC8BF1F-2D09-43C9-B8E7-A7D61228C2A3}" srcOrd="2" destOrd="0" parTransId="{2402FEFF-01E7-4EFB-BA34-486C44BE5356}" sibTransId="{8933AECD-D504-42B8-977E-1248ABC6287B}"/>
    <dgm:cxn modelId="{1143E497-8746-CC49-BD6A-ADD9678D7AB5}" type="presParOf" srcId="{816BE681-C003-EC47-BD17-A1228520C130}" destId="{7196A984-89CB-A94F-9AA2-8F5BA17598B0}" srcOrd="0" destOrd="0" presId="urn:microsoft.com/office/officeart/2008/layout/LinedList"/>
    <dgm:cxn modelId="{23AAB372-1867-684A-BFC3-C195B6609E60}" type="presParOf" srcId="{816BE681-C003-EC47-BD17-A1228520C130}" destId="{F166E3BA-80EA-694E-85A8-C2CD2C97F5A4}" srcOrd="1" destOrd="0" presId="urn:microsoft.com/office/officeart/2008/layout/LinedList"/>
    <dgm:cxn modelId="{9C4062F4-AD61-DD4D-8269-0E777B804B3A}" type="presParOf" srcId="{F166E3BA-80EA-694E-85A8-C2CD2C97F5A4}" destId="{A26E3664-494F-9A43-9992-92769D6CA539}" srcOrd="0" destOrd="0" presId="urn:microsoft.com/office/officeart/2008/layout/LinedList"/>
    <dgm:cxn modelId="{8AFE9E7A-D517-3B45-8B6F-282FCD67CCA4}" type="presParOf" srcId="{F166E3BA-80EA-694E-85A8-C2CD2C97F5A4}" destId="{585E31E5-80AA-1C43-8222-57AE0ECAF30C}" srcOrd="1" destOrd="0" presId="urn:microsoft.com/office/officeart/2008/layout/LinedList"/>
    <dgm:cxn modelId="{5CA163D9-22E4-B641-962D-341F8421D233}" type="presParOf" srcId="{585E31E5-80AA-1C43-8222-57AE0ECAF30C}" destId="{D5258AFB-7BFB-8644-BCBC-E7EB79484D7A}" srcOrd="0" destOrd="0" presId="urn:microsoft.com/office/officeart/2008/layout/LinedList"/>
    <dgm:cxn modelId="{D9CAC35E-5ABA-FB4C-B83E-FD295B6D8158}" type="presParOf" srcId="{585E31E5-80AA-1C43-8222-57AE0ECAF30C}" destId="{AAD5AC22-68C6-3A4A-9511-85D1028B20F6}" srcOrd="1" destOrd="0" presId="urn:microsoft.com/office/officeart/2008/layout/LinedList"/>
    <dgm:cxn modelId="{1A4C617F-7A13-FA49-8C6A-FEF57C0096F9}" type="presParOf" srcId="{AAD5AC22-68C6-3A4A-9511-85D1028B20F6}" destId="{D969F87A-A874-D14E-9056-ACA7B37B0332}" srcOrd="0" destOrd="0" presId="urn:microsoft.com/office/officeart/2008/layout/LinedList"/>
    <dgm:cxn modelId="{405FDD44-9F4D-D142-9DE9-F342329BEAA1}" type="presParOf" srcId="{AAD5AC22-68C6-3A4A-9511-85D1028B20F6}" destId="{2E3F2736-2D59-1A4F-84AF-6946834CBCFA}" srcOrd="1" destOrd="0" presId="urn:microsoft.com/office/officeart/2008/layout/LinedList"/>
    <dgm:cxn modelId="{B9A34392-8134-914E-A6FA-53C8ABCEFD43}" type="presParOf" srcId="{AAD5AC22-68C6-3A4A-9511-85D1028B20F6}" destId="{888AA7C5-2EF0-1A40-B090-B77E938A9E4A}" srcOrd="2" destOrd="0" presId="urn:microsoft.com/office/officeart/2008/layout/LinedList"/>
    <dgm:cxn modelId="{DDB894E2-47BD-4144-8390-BA4B3F8208C9}" type="presParOf" srcId="{585E31E5-80AA-1C43-8222-57AE0ECAF30C}" destId="{78740108-B2EF-7F4A-84A1-954C59E20F03}" srcOrd="2" destOrd="0" presId="urn:microsoft.com/office/officeart/2008/layout/LinedList"/>
    <dgm:cxn modelId="{A83525D0-3989-D24B-8422-39279E2404EA}" type="presParOf" srcId="{585E31E5-80AA-1C43-8222-57AE0ECAF30C}" destId="{85BE66B0-A0BB-7E44-BAEB-DCDE04E687F9}" srcOrd="3" destOrd="0" presId="urn:microsoft.com/office/officeart/2008/layout/LinedList"/>
    <dgm:cxn modelId="{3DA34662-E1CC-0A4E-963D-0EE711ED8866}" type="presParOf" srcId="{816BE681-C003-EC47-BD17-A1228520C130}" destId="{051235B5-AA10-134E-A4DF-EFF26182178B}" srcOrd="2" destOrd="0" presId="urn:microsoft.com/office/officeart/2008/layout/LinedList"/>
    <dgm:cxn modelId="{87643F24-F494-7D40-9DD8-70A1D12297A6}" type="presParOf" srcId="{816BE681-C003-EC47-BD17-A1228520C130}" destId="{A267071E-FD4D-A841-AFC0-BF3E516B0714}" srcOrd="3" destOrd="0" presId="urn:microsoft.com/office/officeart/2008/layout/LinedList"/>
    <dgm:cxn modelId="{754DFE21-AFC0-8B43-8940-DA190B1E1415}" type="presParOf" srcId="{A267071E-FD4D-A841-AFC0-BF3E516B0714}" destId="{52215763-C865-4E4F-A7A0-DADA5D7D4E44}" srcOrd="0" destOrd="0" presId="urn:microsoft.com/office/officeart/2008/layout/LinedList"/>
    <dgm:cxn modelId="{B68D264C-A7FB-604A-9870-AB1053800547}" type="presParOf" srcId="{A267071E-FD4D-A841-AFC0-BF3E516B0714}" destId="{EBA7C386-655B-FD40-84D3-C181D3E5B923}" srcOrd="1" destOrd="0" presId="urn:microsoft.com/office/officeart/2008/layout/LinedList"/>
    <dgm:cxn modelId="{E9AA0AD6-760A-A54F-9378-09622A50742D}" type="presParOf" srcId="{EBA7C386-655B-FD40-84D3-C181D3E5B923}" destId="{C114DCE3-C936-624A-9E2D-79AD10E6AFA8}" srcOrd="0" destOrd="0" presId="urn:microsoft.com/office/officeart/2008/layout/LinedList"/>
    <dgm:cxn modelId="{AFEE91F6-E2DE-BA4F-9B1D-02C041BBEE66}" type="presParOf" srcId="{EBA7C386-655B-FD40-84D3-C181D3E5B923}" destId="{8CE692A7-E384-D94C-B550-39D7D197D23E}" srcOrd="1" destOrd="0" presId="urn:microsoft.com/office/officeart/2008/layout/LinedList"/>
    <dgm:cxn modelId="{F91B73A9-7998-FF45-A0BC-0B27AAAA5A1B}" type="presParOf" srcId="{8CE692A7-E384-D94C-B550-39D7D197D23E}" destId="{22680FB4-57F2-714D-A1E5-1F58F71F442A}" srcOrd="0" destOrd="0" presId="urn:microsoft.com/office/officeart/2008/layout/LinedList"/>
    <dgm:cxn modelId="{D385CB56-5874-C444-9608-C9E61A180D04}" type="presParOf" srcId="{8CE692A7-E384-D94C-B550-39D7D197D23E}" destId="{6BFEC011-770E-F343-9F0F-85016B01AF3D}" srcOrd="1" destOrd="0" presId="urn:microsoft.com/office/officeart/2008/layout/LinedList"/>
    <dgm:cxn modelId="{EDB90B77-8EB6-6A40-88B4-2AFE1C464219}" type="presParOf" srcId="{8CE692A7-E384-D94C-B550-39D7D197D23E}" destId="{0379CC06-28F2-5040-B522-04524D892602}" srcOrd="2" destOrd="0" presId="urn:microsoft.com/office/officeart/2008/layout/LinedList"/>
    <dgm:cxn modelId="{E62D0B0D-4451-DB4A-94B0-5AF912B6E4C2}" type="presParOf" srcId="{EBA7C386-655B-FD40-84D3-C181D3E5B923}" destId="{8CFF5A21-8F7B-FC4F-8B86-989AC20794B9}" srcOrd="2" destOrd="0" presId="urn:microsoft.com/office/officeart/2008/layout/LinedList"/>
    <dgm:cxn modelId="{C41BD6D1-DC14-D645-83B2-3C271C32D64A}" type="presParOf" srcId="{EBA7C386-655B-FD40-84D3-C181D3E5B923}" destId="{297328F0-82AB-1744-A1B6-8BD3652A40D0}" srcOrd="3" destOrd="0" presId="urn:microsoft.com/office/officeart/2008/layout/LinedList"/>
    <dgm:cxn modelId="{39530CBB-9159-E346-9563-29623DD9A833}" type="presParOf" srcId="{816BE681-C003-EC47-BD17-A1228520C130}" destId="{B0903D83-EC91-0743-AA51-6D9DF0BDB58F}" srcOrd="4" destOrd="0" presId="urn:microsoft.com/office/officeart/2008/layout/LinedList"/>
    <dgm:cxn modelId="{CE36DB94-83D7-604F-AEB5-6F9DD3711666}" type="presParOf" srcId="{816BE681-C003-EC47-BD17-A1228520C130}" destId="{AF950B91-EF97-F14D-AC0A-79ADA8493AD8}" srcOrd="5" destOrd="0" presId="urn:microsoft.com/office/officeart/2008/layout/LinedList"/>
    <dgm:cxn modelId="{1EDC581F-0A23-E34F-9662-5C14E01928B5}" type="presParOf" srcId="{AF950B91-EF97-F14D-AC0A-79ADA8493AD8}" destId="{C85FC966-CAEF-4648-B031-0FB57523D1DA}" srcOrd="0" destOrd="0" presId="urn:microsoft.com/office/officeart/2008/layout/LinedList"/>
    <dgm:cxn modelId="{7987E634-B5E2-CE41-970D-0B83EB397EBB}" type="presParOf" srcId="{AF950B91-EF97-F14D-AC0A-79ADA8493AD8}" destId="{13AEECDF-B7E4-4A41-A032-262B43E92133}" srcOrd="1" destOrd="0" presId="urn:microsoft.com/office/officeart/2008/layout/LinedList"/>
    <dgm:cxn modelId="{9FCD28B2-87AC-2B47-AAE4-BB2906D3D512}" type="presParOf" srcId="{13AEECDF-B7E4-4A41-A032-262B43E92133}" destId="{9030B985-370B-804A-B90C-B49D78510B42}" srcOrd="0" destOrd="0" presId="urn:microsoft.com/office/officeart/2008/layout/LinedList"/>
    <dgm:cxn modelId="{D3552CA8-670C-D44D-94D4-D23CB22D602C}" type="presParOf" srcId="{13AEECDF-B7E4-4A41-A032-262B43E92133}" destId="{8B2470CA-9C15-B64B-AE65-63FBB0670B7D}" srcOrd="1" destOrd="0" presId="urn:microsoft.com/office/officeart/2008/layout/LinedList"/>
    <dgm:cxn modelId="{89FCA269-6937-B843-9346-51E4DE9C29A9}" type="presParOf" srcId="{8B2470CA-9C15-B64B-AE65-63FBB0670B7D}" destId="{7C53A696-DEDC-6B4A-85E1-DBCAF625025C}" srcOrd="0" destOrd="0" presId="urn:microsoft.com/office/officeart/2008/layout/LinedList"/>
    <dgm:cxn modelId="{37597045-188E-5A4A-9ED0-18478DE5761D}" type="presParOf" srcId="{8B2470CA-9C15-B64B-AE65-63FBB0670B7D}" destId="{EDDB4BB9-8971-4B49-8EDC-322B8574D2C2}" srcOrd="1" destOrd="0" presId="urn:microsoft.com/office/officeart/2008/layout/LinedList"/>
    <dgm:cxn modelId="{3D74EF2C-F9C4-3E41-817F-F39CA9B57576}" type="presParOf" srcId="{8B2470CA-9C15-B64B-AE65-63FBB0670B7D}" destId="{0FA3E634-1CAC-9747-8C0A-9BBE1DF378E5}" srcOrd="2" destOrd="0" presId="urn:microsoft.com/office/officeart/2008/layout/LinedList"/>
    <dgm:cxn modelId="{0B757FE9-DA7A-BB43-A520-091A11586CC6}" type="presParOf" srcId="{13AEECDF-B7E4-4A41-A032-262B43E92133}" destId="{EFCA85E8-6679-224D-96AA-85345D7F7ED7}" srcOrd="2" destOrd="0" presId="urn:microsoft.com/office/officeart/2008/layout/LinedList"/>
    <dgm:cxn modelId="{1F4EB65B-6F72-E442-95EA-1F9F8C18C014}" type="presParOf" srcId="{13AEECDF-B7E4-4A41-A032-262B43E92133}" destId="{9CB1DA50-3070-3E48-ADB8-882C3DA28A29}" srcOrd="3" destOrd="0" presId="urn:microsoft.com/office/officeart/2008/layout/LinedList"/>
    <dgm:cxn modelId="{AC0D6A80-3D63-604B-8D16-69A8E022B98E}" type="presParOf" srcId="{816BE681-C003-EC47-BD17-A1228520C130}" destId="{2787E87B-970E-7046-81B2-08E8541C4B9C}" srcOrd="6" destOrd="0" presId="urn:microsoft.com/office/officeart/2008/layout/LinedList"/>
    <dgm:cxn modelId="{EA0821AF-8578-6943-A5E8-4CE1AC1F65E4}" type="presParOf" srcId="{816BE681-C003-EC47-BD17-A1228520C130}" destId="{D9CF5657-BC04-2849-862B-1BF908242A19}" srcOrd="7" destOrd="0" presId="urn:microsoft.com/office/officeart/2008/layout/LinedList"/>
    <dgm:cxn modelId="{77685674-C5C8-D140-A942-A0E6D7AF7B50}" type="presParOf" srcId="{D9CF5657-BC04-2849-862B-1BF908242A19}" destId="{2AFC2D55-6888-494B-BC91-E9F6B42A150C}" srcOrd="0" destOrd="0" presId="urn:microsoft.com/office/officeart/2008/layout/LinedList"/>
    <dgm:cxn modelId="{805C192D-CFF8-454C-85EA-CC7C56AB95E9}" type="presParOf" srcId="{D9CF5657-BC04-2849-862B-1BF908242A19}" destId="{D459F1DF-AB6F-034D-9818-4AE4B7DF1CF1}" srcOrd="1" destOrd="0" presId="urn:microsoft.com/office/officeart/2008/layout/LinedList"/>
    <dgm:cxn modelId="{1F38526A-071F-A24C-A558-1808B89D2251}" type="presParOf" srcId="{D459F1DF-AB6F-034D-9818-4AE4B7DF1CF1}" destId="{BF135DED-61DA-6142-AD60-50C463FDA7B9}" srcOrd="0" destOrd="0" presId="urn:microsoft.com/office/officeart/2008/layout/LinedList"/>
    <dgm:cxn modelId="{893DF468-726F-BB47-A448-572666C4BE37}" type="presParOf" srcId="{D459F1DF-AB6F-034D-9818-4AE4B7DF1CF1}" destId="{C14DD0F7-75A3-014D-AD4F-D99B73E02502}" srcOrd="1" destOrd="0" presId="urn:microsoft.com/office/officeart/2008/layout/LinedList"/>
    <dgm:cxn modelId="{5125CE08-8AF8-AD4E-A251-D5490538A8E2}" type="presParOf" srcId="{C14DD0F7-75A3-014D-AD4F-D99B73E02502}" destId="{4329B01E-4FBC-334C-8923-119AE24520D8}" srcOrd="0" destOrd="0" presId="urn:microsoft.com/office/officeart/2008/layout/LinedList"/>
    <dgm:cxn modelId="{C022F447-FEE1-7740-A5C8-8BE2EE14506C}" type="presParOf" srcId="{C14DD0F7-75A3-014D-AD4F-D99B73E02502}" destId="{4800256A-73D6-2D44-93C0-97D925C8399A}" srcOrd="1" destOrd="0" presId="urn:microsoft.com/office/officeart/2008/layout/LinedList"/>
    <dgm:cxn modelId="{716C4207-0C00-A245-884A-536214DB08B8}" type="presParOf" srcId="{C14DD0F7-75A3-014D-AD4F-D99B73E02502}" destId="{4E3BA628-E64F-5C40-A320-9645C2C1D350}" srcOrd="2" destOrd="0" presId="urn:microsoft.com/office/officeart/2008/layout/LinedList"/>
    <dgm:cxn modelId="{0CC0EB36-F361-5745-BC97-01429AEE0908}" type="presParOf" srcId="{D459F1DF-AB6F-034D-9818-4AE4B7DF1CF1}" destId="{EBB8C756-E117-534F-A850-6763FBE33581}" srcOrd="2" destOrd="0" presId="urn:microsoft.com/office/officeart/2008/layout/LinedList"/>
    <dgm:cxn modelId="{9D815D37-603C-8240-9094-82CB283BE205}" type="presParOf" srcId="{D459F1DF-AB6F-034D-9818-4AE4B7DF1CF1}" destId="{2DF5C5B1-D962-EE42-BCB2-B3988DFBF4AE}" srcOrd="3" destOrd="0" presId="urn:microsoft.com/office/officeart/2008/layout/LinedList"/>
    <dgm:cxn modelId="{1E7D29ED-670B-1C49-AA10-D759075669F1}" type="presParOf" srcId="{816BE681-C003-EC47-BD17-A1228520C130}" destId="{A873305B-7E0A-7342-B2DF-95A66035F5C3}" srcOrd="8" destOrd="0" presId="urn:microsoft.com/office/officeart/2008/layout/LinedList"/>
    <dgm:cxn modelId="{A7F3D2BA-0138-F249-8DF2-60320CFB832B}" type="presParOf" srcId="{816BE681-C003-EC47-BD17-A1228520C130}" destId="{09749F08-FB11-4E43-821E-376414D40788}" srcOrd="9" destOrd="0" presId="urn:microsoft.com/office/officeart/2008/layout/LinedList"/>
    <dgm:cxn modelId="{321A1E4B-BD63-A94C-81D6-A02509F128DE}" type="presParOf" srcId="{09749F08-FB11-4E43-821E-376414D40788}" destId="{8509CE57-DF7A-1C4E-B887-EEA9A693503A}" srcOrd="0" destOrd="0" presId="urn:microsoft.com/office/officeart/2008/layout/LinedList"/>
    <dgm:cxn modelId="{D8D13DA1-9969-204D-BE5D-17DAF0B70D63}" type="presParOf" srcId="{09749F08-FB11-4E43-821E-376414D40788}" destId="{2E208376-C47E-9245-BA34-1A3EB460507F}" srcOrd="1" destOrd="0" presId="urn:microsoft.com/office/officeart/2008/layout/LinedList"/>
    <dgm:cxn modelId="{3F9AD34A-2681-3949-A0B7-CB229CC3C3DD}" type="presParOf" srcId="{2E208376-C47E-9245-BA34-1A3EB460507F}" destId="{DBFAF121-7B49-CD47-B3E1-00F25C6290C9}" srcOrd="0" destOrd="0" presId="urn:microsoft.com/office/officeart/2008/layout/LinedList"/>
    <dgm:cxn modelId="{D20D1755-12A1-0144-9504-5C1F52E96993}" type="presParOf" srcId="{2E208376-C47E-9245-BA34-1A3EB460507F}" destId="{004311AF-00A8-EF4C-8193-B4F52771142C}" srcOrd="1" destOrd="0" presId="urn:microsoft.com/office/officeart/2008/layout/LinedList"/>
    <dgm:cxn modelId="{DE2CB40C-A716-F242-8A16-49B75AF58EDD}" type="presParOf" srcId="{004311AF-00A8-EF4C-8193-B4F52771142C}" destId="{943F5992-625A-E54D-9BF1-21AD11FD8EFB}" srcOrd="0" destOrd="0" presId="urn:microsoft.com/office/officeart/2008/layout/LinedList"/>
    <dgm:cxn modelId="{1EC80876-05AF-0247-9ED3-3CEF9BBB36D0}" type="presParOf" srcId="{004311AF-00A8-EF4C-8193-B4F52771142C}" destId="{37D89286-D1C3-9D45-9237-BCC5D462AF11}" srcOrd="1" destOrd="0" presId="urn:microsoft.com/office/officeart/2008/layout/LinedList"/>
    <dgm:cxn modelId="{702E52FC-CAAB-BE44-B3B7-05DC24FEE94F}" type="presParOf" srcId="{004311AF-00A8-EF4C-8193-B4F52771142C}" destId="{6CDBCB69-B0EE-224E-A0C1-A75FB57691C8}" srcOrd="2" destOrd="0" presId="urn:microsoft.com/office/officeart/2008/layout/LinedList"/>
    <dgm:cxn modelId="{727C6295-7D46-CC4F-B4FD-C69DD820145F}" type="presParOf" srcId="{2E208376-C47E-9245-BA34-1A3EB460507F}" destId="{4A48FA5A-00E2-D64E-8B3E-4A3C2F97018D}" srcOrd="2" destOrd="0" presId="urn:microsoft.com/office/officeart/2008/layout/LinedList"/>
    <dgm:cxn modelId="{372D932F-4583-5440-9F4F-E686C9E174EB}" type="presParOf" srcId="{2E208376-C47E-9245-BA34-1A3EB460507F}" destId="{7E546E5A-CDDF-2A45-AB1A-22233AC7A480}" srcOrd="3" destOrd="0" presId="urn:microsoft.com/office/officeart/2008/layout/LinedList"/>
    <dgm:cxn modelId="{65DDFBF9-2B99-6341-88F6-87559A7815FC}" type="presParOf" srcId="{816BE681-C003-EC47-BD17-A1228520C130}" destId="{EE256E3A-61A6-DC43-ADC2-FB6DF10C5C11}" srcOrd="10" destOrd="0" presId="urn:microsoft.com/office/officeart/2008/layout/LinedList"/>
    <dgm:cxn modelId="{4AE3EF8C-9C70-BF41-8304-B5A108FCCD51}" type="presParOf" srcId="{816BE681-C003-EC47-BD17-A1228520C130}" destId="{EACC7C1E-80D0-1842-852E-D893E38D847E}" srcOrd="11" destOrd="0" presId="urn:microsoft.com/office/officeart/2008/layout/LinedList"/>
    <dgm:cxn modelId="{33720A8F-41CE-4242-86C8-48FF346272F8}" type="presParOf" srcId="{EACC7C1E-80D0-1842-852E-D893E38D847E}" destId="{CC16B092-D65D-364E-BE17-144929F84497}" srcOrd="0" destOrd="0" presId="urn:microsoft.com/office/officeart/2008/layout/LinedList"/>
    <dgm:cxn modelId="{B27F9BD3-904D-F841-8C5F-31D693C2EE6B}" type="presParOf" srcId="{EACC7C1E-80D0-1842-852E-D893E38D847E}" destId="{54801891-FCCA-3045-B9E8-D1FF25432853}" srcOrd="1" destOrd="0" presId="urn:microsoft.com/office/officeart/2008/layout/LinedList"/>
    <dgm:cxn modelId="{A06D6191-6AD0-954C-96FB-83AEF4C86F0B}" type="presParOf" srcId="{54801891-FCCA-3045-B9E8-D1FF25432853}" destId="{94CEA87A-13E6-3F46-9EF2-6B946159A5EB}" srcOrd="0" destOrd="0" presId="urn:microsoft.com/office/officeart/2008/layout/LinedList"/>
    <dgm:cxn modelId="{14523169-535F-F949-BF04-513E28D79DD9}" type="presParOf" srcId="{54801891-FCCA-3045-B9E8-D1FF25432853}" destId="{04782A15-41B4-AB41-A642-9FCF0809B22F}" srcOrd="1" destOrd="0" presId="urn:microsoft.com/office/officeart/2008/layout/LinedList"/>
    <dgm:cxn modelId="{6C72C2E9-8B8C-ED41-AA8E-16C100443620}" type="presParOf" srcId="{04782A15-41B4-AB41-A642-9FCF0809B22F}" destId="{46BB4639-20BA-7F47-BDEF-BBE4E6385B63}" srcOrd="0" destOrd="0" presId="urn:microsoft.com/office/officeart/2008/layout/LinedList"/>
    <dgm:cxn modelId="{485CE5D7-54B5-A348-A9A7-565588B8A1AD}" type="presParOf" srcId="{04782A15-41B4-AB41-A642-9FCF0809B22F}" destId="{61925F95-A34F-A249-88F1-305C65871C20}" srcOrd="1" destOrd="0" presId="urn:microsoft.com/office/officeart/2008/layout/LinedList"/>
    <dgm:cxn modelId="{01A55875-A9B2-9245-B566-5C6FE50B5F1E}" type="presParOf" srcId="{04782A15-41B4-AB41-A642-9FCF0809B22F}" destId="{E8509B0A-D092-6A4E-BD2F-0A6F6687F8DB}" srcOrd="2" destOrd="0" presId="urn:microsoft.com/office/officeart/2008/layout/LinedList"/>
    <dgm:cxn modelId="{3F5CF499-75D1-5A44-A104-A6F91740111B}" type="presParOf" srcId="{54801891-FCCA-3045-B9E8-D1FF25432853}" destId="{0FC0DB02-934F-664D-8E0B-EE5E46BBC4D3}" srcOrd="2" destOrd="0" presId="urn:microsoft.com/office/officeart/2008/layout/LinedList"/>
    <dgm:cxn modelId="{0B59EB26-7B7B-C643-AA28-0C3B2153E587}" type="presParOf" srcId="{54801891-FCCA-3045-B9E8-D1FF25432853}" destId="{97B3AC2D-0325-1B46-B607-F6577629C18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428DA0-1D35-42DC-BA43-8A127D60A2D4}" type="doc">
      <dgm:prSet loTypeId="urn:microsoft.com/office/officeart/2008/layout/LinedLis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87AAFEA3-66F7-4D31-BEBB-93662F6EC67D}">
      <dgm:prSet/>
      <dgm:spPr/>
      <dgm:t>
        <a:bodyPr/>
        <a:lstStyle/>
        <a:p>
          <a:r>
            <a:rPr lang="en-US" b="1" i="0"/>
            <a:t>DStreams:</a:t>
          </a:r>
          <a:r>
            <a:rPr lang="en-US" b="0" i="0"/>
            <a:t> </a:t>
          </a:r>
          <a:endParaRPr lang="en-US"/>
        </a:p>
      </dgm:t>
    </dgm:pt>
    <dgm:pt modelId="{FAE2CA1D-B2C9-4407-A3B1-3924BA05AB2F}" type="parTrans" cxnId="{D09EB060-84D3-4C1D-8D4D-C18A4466B258}">
      <dgm:prSet/>
      <dgm:spPr/>
      <dgm:t>
        <a:bodyPr/>
        <a:lstStyle/>
        <a:p>
          <a:endParaRPr lang="en-US"/>
        </a:p>
      </dgm:t>
    </dgm:pt>
    <dgm:pt modelId="{70047420-7F49-44D7-94BF-D9A1982139BE}" type="sibTrans" cxnId="{D09EB060-84D3-4C1D-8D4D-C18A4466B258}">
      <dgm:prSet/>
      <dgm:spPr/>
      <dgm:t>
        <a:bodyPr/>
        <a:lstStyle/>
        <a:p>
          <a:endParaRPr lang="en-US"/>
        </a:p>
      </dgm:t>
    </dgm:pt>
    <dgm:pt modelId="{E931470C-4573-4DEA-8288-DE8DB017FFF3}">
      <dgm:prSet/>
      <dgm:spPr/>
      <dgm:t>
        <a:bodyPr/>
        <a:lstStyle/>
        <a:p>
          <a:r>
            <a:rPr lang="en-US" b="0" i="0"/>
            <a:t>DStreams are a fundamental data type in Spark Streaming. They represent a continuous stream of data, either coming from a source or after a series of transformations.</a:t>
          </a:r>
          <a:endParaRPr lang="en-US"/>
        </a:p>
      </dgm:t>
    </dgm:pt>
    <dgm:pt modelId="{5C97C813-8309-4E74-BE56-46AEC6851574}" type="parTrans" cxnId="{A8A80A89-8870-480D-B91F-E62BE126A60C}">
      <dgm:prSet/>
      <dgm:spPr/>
      <dgm:t>
        <a:bodyPr/>
        <a:lstStyle/>
        <a:p>
          <a:endParaRPr lang="en-US"/>
        </a:p>
      </dgm:t>
    </dgm:pt>
    <dgm:pt modelId="{6A509626-3F6A-4950-86D0-D799E7424154}" type="sibTrans" cxnId="{A8A80A89-8870-480D-B91F-E62BE126A60C}">
      <dgm:prSet/>
      <dgm:spPr/>
      <dgm:t>
        <a:bodyPr/>
        <a:lstStyle/>
        <a:p>
          <a:endParaRPr lang="en-US"/>
        </a:p>
      </dgm:t>
    </dgm:pt>
    <dgm:pt modelId="{E1A04B78-2747-432D-AF18-0332D48A423B}">
      <dgm:prSet/>
      <dgm:spPr/>
      <dgm:t>
        <a:bodyPr/>
        <a:lstStyle/>
        <a:p>
          <a:r>
            <a:rPr lang="en-US" b="1" i="0"/>
            <a:t>Structured Streaming:</a:t>
          </a:r>
          <a:r>
            <a:rPr lang="en-US" b="0" i="0"/>
            <a:t> </a:t>
          </a:r>
          <a:endParaRPr lang="en-US"/>
        </a:p>
      </dgm:t>
    </dgm:pt>
    <dgm:pt modelId="{99EFB522-B394-47FC-9A05-12D564425A09}" type="parTrans" cxnId="{49E98E77-79B3-4772-BD1F-9D6B2176DD55}">
      <dgm:prSet/>
      <dgm:spPr/>
      <dgm:t>
        <a:bodyPr/>
        <a:lstStyle/>
        <a:p>
          <a:endParaRPr lang="en-US"/>
        </a:p>
      </dgm:t>
    </dgm:pt>
    <dgm:pt modelId="{C627448F-5EDE-4C2E-B6FD-E557B7136FC9}" type="sibTrans" cxnId="{49E98E77-79B3-4772-BD1F-9D6B2176DD55}">
      <dgm:prSet/>
      <dgm:spPr/>
      <dgm:t>
        <a:bodyPr/>
        <a:lstStyle/>
        <a:p>
          <a:endParaRPr lang="en-US"/>
        </a:p>
      </dgm:t>
    </dgm:pt>
    <dgm:pt modelId="{899F0A94-89E7-411B-AA5F-8F775E04D265}">
      <dgm:prSet/>
      <dgm:spPr/>
      <dgm:t>
        <a:bodyPr/>
        <a:lstStyle/>
        <a:p>
          <a:r>
            <a:rPr lang="en-US" b="0" i="0" dirty="0"/>
            <a:t>Structured Streaming is a scalable and fault-tolerant stream processing engine built on the Spark SQL engine. You can express your streaming computation similarly to how you would express a batch computation on static data.</a:t>
          </a:r>
          <a:endParaRPr lang="en-US" dirty="0"/>
        </a:p>
      </dgm:t>
    </dgm:pt>
    <dgm:pt modelId="{6CB8C715-24EE-49C7-A49A-E6B0097ADB26}" type="parTrans" cxnId="{464D648A-3DE5-418C-8DA3-345F380D2A0D}">
      <dgm:prSet/>
      <dgm:spPr/>
      <dgm:t>
        <a:bodyPr/>
        <a:lstStyle/>
        <a:p>
          <a:endParaRPr lang="en-US"/>
        </a:p>
      </dgm:t>
    </dgm:pt>
    <dgm:pt modelId="{A851A327-885A-4528-B984-CE03987375FC}" type="sibTrans" cxnId="{464D648A-3DE5-418C-8DA3-345F380D2A0D}">
      <dgm:prSet/>
      <dgm:spPr/>
      <dgm:t>
        <a:bodyPr/>
        <a:lstStyle/>
        <a:p>
          <a:endParaRPr lang="en-US"/>
        </a:p>
      </dgm:t>
    </dgm:pt>
    <dgm:pt modelId="{FF088DB4-0456-4D47-9E07-6040867C4BEB}">
      <dgm:prSet/>
      <dgm:spPr/>
      <dgm:t>
        <a:bodyPr/>
        <a:lstStyle/>
        <a:p>
          <a:r>
            <a:rPr lang="en-US" b="1" i="0"/>
            <a:t>Windowed Computations:</a:t>
          </a:r>
          <a:r>
            <a:rPr lang="en-US" b="0" i="0"/>
            <a:t> </a:t>
          </a:r>
          <a:endParaRPr lang="en-US"/>
        </a:p>
      </dgm:t>
    </dgm:pt>
    <dgm:pt modelId="{0FB74D22-4D0E-4B5E-B1F5-8DEB0C7162CC}" type="parTrans" cxnId="{BCFB876C-49E2-4FF3-8B26-D009E932859C}">
      <dgm:prSet/>
      <dgm:spPr/>
      <dgm:t>
        <a:bodyPr/>
        <a:lstStyle/>
        <a:p>
          <a:endParaRPr lang="en-US"/>
        </a:p>
      </dgm:t>
    </dgm:pt>
    <dgm:pt modelId="{22FEF55D-3288-4C09-A4FC-D217BD73648E}" type="sibTrans" cxnId="{BCFB876C-49E2-4FF3-8B26-D009E932859C}">
      <dgm:prSet/>
      <dgm:spPr/>
      <dgm:t>
        <a:bodyPr/>
        <a:lstStyle/>
        <a:p>
          <a:endParaRPr lang="en-US"/>
        </a:p>
      </dgm:t>
    </dgm:pt>
    <dgm:pt modelId="{AEF11EC3-0712-4DBA-84A9-4EC69755EAD5}">
      <dgm:prSet/>
      <dgm:spPr/>
      <dgm:t>
        <a:bodyPr/>
        <a:lstStyle/>
        <a:p>
          <a:r>
            <a:rPr lang="en-US" b="0" i="0"/>
            <a:t>Spark Streaming also provides windowed computations, where transformations on a DStream are applied over a sliding window of data.</a:t>
          </a:r>
          <a:endParaRPr lang="en-US"/>
        </a:p>
      </dgm:t>
    </dgm:pt>
    <dgm:pt modelId="{C8D9C373-35FF-4E86-983E-B098AB77433E}" type="parTrans" cxnId="{BF9EEBE0-43CF-4D98-80D1-A14B275671DA}">
      <dgm:prSet/>
      <dgm:spPr/>
      <dgm:t>
        <a:bodyPr/>
        <a:lstStyle/>
        <a:p>
          <a:endParaRPr lang="en-US"/>
        </a:p>
      </dgm:t>
    </dgm:pt>
    <dgm:pt modelId="{498EEDC3-8100-4E7A-9031-752462D5BADD}" type="sibTrans" cxnId="{BF9EEBE0-43CF-4D98-80D1-A14B275671DA}">
      <dgm:prSet/>
      <dgm:spPr/>
      <dgm:t>
        <a:bodyPr/>
        <a:lstStyle/>
        <a:p>
          <a:endParaRPr lang="en-US"/>
        </a:p>
      </dgm:t>
    </dgm:pt>
    <dgm:pt modelId="{CA306BDF-34B9-4805-877A-C039BF52718D}">
      <dgm:prSet/>
      <dgm:spPr/>
      <dgm:t>
        <a:bodyPr/>
        <a:lstStyle/>
        <a:p>
          <a:r>
            <a:rPr lang="en-US" b="1" i="0"/>
            <a:t>Checkpointing:</a:t>
          </a:r>
          <a:r>
            <a:rPr lang="en-US" b="0" i="0"/>
            <a:t> </a:t>
          </a:r>
          <a:endParaRPr lang="en-US"/>
        </a:p>
      </dgm:t>
    </dgm:pt>
    <dgm:pt modelId="{49C497A5-420C-4E77-9273-2943C5D06C9A}" type="parTrans" cxnId="{A88A6AE8-6F6F-4840-9F79-C6DF03271119}">
      <dgm:prSet/>
      <dgm:spPr/>
      <dgm:t>
        <a:bodyPr/>
        <a:lstStyle/>
        <a:p>
          <a:endParaRPr lang="en-US"/>
        </a:p>
      </dgm:t>
    </dgm:pt>
    <dgm:pt modelId="{8B73DE94-8440-4C85-B43F-F5535F0D272F}" type="sibTrans" cxnId="{A88A6AE8-6F6F-4840-9F79-C6DF03271119}">
      <dgm:prSet/>
      <dgm:spPr/>
      <dgm:t>
        <a:bodyPr/>
        <a:lstStyle/>
        <a:p>
          <a:endParaRPr lang="en-US"/>
        </a:p>
      </dgm:t>
    </dgm:pt>
    <dgm:pt modelId="{22C76857-4186-470A-A84D-7BDB4B4EF611}">
      <dgm:prSet/>
      <dgm:spPr/>
      <dgm:t>
        <a:bodyPr/>
        <a:lstStyle/>
        <a:p>
          <a:r>
            <a:rPr lang="en-US" b="0" i="0"/>
            <a:t>To ensure fault-tolerance, Spark Streaming needs to checkpoint enough information to a fault-tolerant storage system so that it can recover from failures.</a:t>
          </a:r>
          <a:endParaRPr lang="en-US"/>
        </a:p>
      </dgm:t>
    </dgm:pt>
    <dgm:pt modelId="{DCFB5104-04B5-425F-92BC-18BC49455062}" type="parTrans" cxnId="{DE16210A-0873-4F58-B669-EC6C87CD8A8C}">
      <dgm:prSet/>
      <dgm:spPr/>
      <dgm:t>
        <a:bodyPr/>
        <a:lstStyle/>
        <a:p>
          <a:endParaRPr lang="en-US"/>
        </a:p>
      </dgm:t>
    </dgm:pt>
    <dgm:pt modelId="{DBDE51E0-7D2B-4675-A81A-9B26D4F17571}" type="sibTrans" cxnId="{DE16210A-0873-4F58-B669-EC6C87CD8A8C}">
      <dgm:prSet/>
      <dgm:spPr/>
      <dgm:t>
        <a:bodyPr/>
        <a:lstStyle/>
        <a:p>
          <a:endParaRPr lang="en-US"/>
        </a:p>
      </dgm:t>
    </dgm:pt>
    <dgm:pt modelId="{D67BC8B4-A3E2-4BA6-A1E6-1E48EE095267}">
      <dgm:prSet/>
      <dgm:spPr/>
      <dgm:t>
        <a:bodyPr/>
        <a:lstStyle/>
        <a:p>
          <a:r>
            <a:rPr lang="en-US" b="1" i="0"/>
            <a:t>Stateful Processing:</a:t>
          </a:r>
          <a:r>
            <a:rPr lang="en-US" b="0" i="0"/>
            <a:t> </a:t>
          </a:r>
          <a:endParaRPr lang="en-US"/>
        </a:p>
      </dgm:t>
    </dgm:pt>
    <dgm:pt modelId="{E4DBC8D3-4BAA-4D59-8E6F-1C6FC99680E9}" type="parTrans" cxnId="{8DED1628-22D5-45DB-8C42-C5567D7616AC}">
      <dgm:prSet/>
      <dgm:spPr/>
      <dgm:t>
        <a:bodyPr/>
        <a:lstStyle/>
        <a:p>
          <a:endParaRPr lang="en-US"/>
        </a:p>
      </dgm:t>
    </dgm:pt>
    <dgm:pt modelId="{2F8FFCD4-D3DD-4C73-B91B-5D6A213E1AFE}" type="sibTrans" cxnId="{8DED1628-22D5-45DB-8C42-C5567D7616AC}">
      <dgm:prSet/>
      <dgm:spPr/>
      <dgm:t>
        <a:bodyPr/>
        <a:lstStyle/>
        <a:p>
          <a:endParaRPr lang="en-US"/>
        </a:p>
      </dgm:t>
    </dgm:pt>
    <dgm:pt modelId="{E52A40B9-4737-44FE-93F8-19DB580BC595}">
      <dgm:prSet/>
      <dgm:spPr/>
      <dgm:t>
        <a:bodyPr/>
        <a:lstStyle/>
        <a:p>
          <a:r>
            <a:rPr lang="en-US" b="0" i="0"/>
            <a:t>Spark Streaming supports stateful operations, where data from the stream is combined with historical data to compute results.</a:t>
          </a:r>
          <a:endParaRPr lang="en-US"/>
        </a:p>
      </dgm:t>
    </dgm:pt>
    <dgm:pt modelId="{ED5B1EEE-56F9-46D1-A4E6-3980E5685D32}" type="parTrans" cxnId="{EBBFEE7D-C9B5-4B7F-81AF-F5BCA248D12C}">
      <dgm:prSet/>
      <dgm:spPr/>
      <dgm:t>
        <a:bodyPr/>
        <a:lstStyle/>
        <a:p>
          <a:endParaRPr lang="en-US"/>
        </a:p>
      </dgm:t>
    </dgm:pt>
    <dgm:pt modelId="{144BD07E-4ABD-4369-8ED9-6B5A78474F7C}" type="sibTrans" cxnId="{EBBFEE7D-C9B5-4B7F-81AF-F5BCA248D12C}">
      <dgm:prSet/>
      <dgm:spPr/>
      <dgm:t>
        <a:bodyPr/>
        <a:lstStyle/>
        <a:p>
          <a:endParaRPr lang="en-US"/>
        </a:p>
      </dgm:t>
    </dgm:pt>
    <dgm:pt modelId="{01362BF5-F68A-4D9E-8EBF-2354157CDFA1}">
      <dgm:prSet/>
      <dgm:spPr/>
      <dgm:t>
        <a:bodyPr/>
        <a:lstStyle/>
        <a:p>
          <a:r>
            <a:rPr lang="en-US" b="1" i="0"/>
            <a:t>Late Data Handling:</a:t>
          </a:r>
          <a:r>
            <a:rPr lang="en-US" b="0" i="0"/>
            <a:t> </a:t>
          </a:r>
          <a:endParaRPr lang="en-US"/>
        </a:p>
      </dgm:t>
    </dgm:pt>
    <dgm:pt modelId="{AE9503F1-8FF5-49DD-9802-7F736C7AA7ED}" type="parTrans" cxnId="{87361FAC-9A38-45D4-8D1D-A39CAC375BA4}">
      <dgm:prSet/>
      <dgm:spPr/>
      <dgm:t>
        <a:bodyPr/>
        <a:lstStyle/>
        <a:p>
          <a:endParaRPr lang="en-US"/>
        </a:p>
      </dgm:t>
    </dgm:pt>
    <dgm:pt modelId="{DB20C673-80F6-4AF5-A870-36C5203B2D38}" type="sibTrans" cxnId="{87361FAC-9A38-45D4-8D1D-A39CAC375BA4}">
      <dgm:prSet/>
      <dgm:spPr/>
      <dgm:t>
        <a:bodyPr/>
        <a:lstStyle/>
        <a:p>
          <a:endParaRPr lang="en-US"/>
        </a:p>
      </dgm:t>
    </dgm:pt>
    <dgm:pt modelId="{07B7BD00-4A8C-4278-84ED-5979E758DF6E}">
      <dgm:prSet/>
      <dgm:spPr/>
      <dgm:t>
        <a:bodyPr/>
        <a:lstStyle/>
        <a:p>
          <a:r>
            <a:rPr lang="en-US" b="0" i="0"/>
            <a:t>Dealing with late data and stateful computations can be complex, but Spark Streaming provides a mechanism to handle it gracefully through watermarking.</a:t>
          </a:r>
          <a:endParaRPr lang="en-US"/>
        </a:p>
      </dgm:t>
    </dgm:pt>
    <dgm:pt modelId="{273B8E2A-AD9E-4E12-827C-DE7C981C61A7}" type="parTrans" cxnId="{82F8C244-9FBC-4F0E-94E4-8296B15625CD}">
      <dgm:prSet/>
      <dgm:spPr/>
      <dgm:t>
        <a:bodyPr/>
        <a:lstStyle/>
        <a:p>
          <a:endParaRPr lang="en-US"/>
        </a:p>
      </dgm:t>
    </dgm:pt>
    <dgm:pt modelId="{981C1C46-4CC3-425D-9E44-005F35AEDC30}" type="sibTrans" cxnId="{82F8C244-9FBC-4F0E-94E4-8296B15625CD}">
      <dgm:prSet/>
      <dgm:spPr/>
      <dgm:t>
        <a:bodyPr/>
        <a:lstStyle/>
        <a:p>
          <a:endParaRPr lang="en-US"/>
        </a:p>
      </dgm:t>
    </dgm:pt>
    <dgm:pt modelId="{BAB9B361-3B4F-4748-BA49-D6FBC4CD1C4D}">
      <dgm:prSet/>
      <dgm:spPr/>
      <dgm:t>
        <a:bodyPr/>
        <a:lstStyle/>
        <a:p>
          <a:r>
            <a:rPr lang="en-US" b="1" i="0"/>
            <a:t>Sources and Sinks:</a:t>
          </a:r>
          <a:r>
            <a:rPr lang="en-US" b="0" i="0"/>
            <a:t> </a:t>
          </a:r>
          <a:endParaRPr lang="en-US"/>
        </a:p>
      </dgm:t>
    </dgm:pt>
    <dgm:pt modelId="{307ECFE4-7F1D-4E6E-9694-15994BE1643A}" type="parTrans" cxnId="{503E4A7F-55B5-4D3C-876D-6FDD22B94835}">
      <dgm:prSet/>
      <dgm:spPr/>
      <dgm:t>
        <a:bodyPr/>
        <a:lstStyle/>
        <a:p>
          <a:endParaRPr lang="en-US"/>
        </a:p>
      </dgm:t>
    </dgm:pt>
    <dgm:pt modelId="{62ACCCC6-0B1E-4265-ADD9-7A0234763D27}" type="sibTrans" cxnId="{503E4A7F-55B5-4D3C-876D-6FDD22B94835}">
      <dgm:prSet/>
      <dgm:spPr/>
      <dgm:t>
        <a:bodyPr/>
        <a:lstStyle/>
        <a:p>
          <a:endParaRPr lang="en-US"/>
        </a:p>
      </dgm:t>
    </dgm:pt>
    <dgm:pt modelId="{F7B16BAD-A8B2-40CD-AD7A-EB85F31422C4}">
      <dgm:prSet/>
      <dgm:spPr/>
      <dgm:t>
        <a:bodyPr/>
        <a:lstStyle/>
        <a:p>
          <a:r>
            <a:rPr lang="en-US" b="0" i="0"/>
            <a:t>Spark Streaming supports a wide array of sources and sinks. Examples include Kafka, Flume, Kinesis, HDFS, and more.</a:t>
          </a:r>
          <a:endParaRPr lang="en-US"/>
        </a:p>
      </dgm:t>
    </dgm:pt>
    <dgm:pt modelId="{A60ADE23-6F92-4EA7-B539-843594A154BB}" type="parTrans" cxnId="{6406530B-8E41-430B-96DE-265F6199A35B}">
      <dgm:prSet/>
      <dgm:spPr/>
      <dgm:t>
        <a:bodyPr/>
        <a:lstStyle/>
        <a:p>
          <a:endParaRPr lang="en-US"/>
        </a:p>
      </dgm:t>
    </dgm:pt>
    <dgm:pt modelId="{DA89E14C-C6CE-42EF-9875-AD481DAE52D3}" type="sibTrans" cxnId="{6406530B-8E41-430B-96DE-265F6199A35B}">
      <dgm:prSet/>
      <dgm:spPr/>
      <dgm:t>
        <a:bodyPr/>
        <a:lstStyle/>
        <a:p>
          <a:endParaRPr lang="en-US"/>
        </a:p>
      </dgm:t>
    </dgm:pt>
    <dgm:pt modelId="{9D7046D8-CC20-3F4E-98D1-A79446607E58}" type="pres">
      <dgm:prSet presAssocID="{0A428DA0-1D35-42DC-BA43-8A127D60A2D4}" presName="vert0" presStyleCnt="0">
        <dgm:presLayoutVars>
          <dgm:dir/>
          <dgm:animOne val="branch"/>
          <dgm:animLvl val="lvl"/>
        </dgm:presLayoutVars>
      </dgm:prSet>
      <dgm:spPr/>
    </dgm:pt>
    <dgm:pt modelId="{F1AE58E0-96D6-9E47-B214-32A25331BC11}" type="pres">
      <dgm:prSet presAssocID="{87AAFEA3-66F7-4D31-BEBB-93662F6EC67D}" presName="thickLine" presStyleLbl="alignNode1" presStyleIdx="0" presStyleCnt="7"/>
      <dgm:spPr/>
    </dgm:pt>
    <dgm:pt modelId="{60B8BC42-E545-794E-B749-ADFBC9F1CE84}" type="pres">
      <dgm:prSet presAssocID="{87AAFEA3-66F7-4D31-BEBB-93662F6EC67D}" presName="horz1" presStyleCnt="0"/>
      <dgm:spPr/>
    </dgm:pt>
    <dgm:pt modelId="{6AF9EF5C-0303-304C-982D-0C2F436E394F}" type="pres">
      <dgm:prSet presAssocID="{87AAFEA3-66F7-4D31-BEBB-93662F6EC67D}" presName="tx1" presStyleLbl="revTx" presStyleIdx="0" presStyleCnt="14"/>
      <dgm:spPr/>
    </dgm:pt>
    <dgm:pt modelId="{41BC5405-3979-E14F-9A89-E00DC319B85C}" type="pres">
      <dgm:prSet presAssocID="{87AAFEA3-66F7-4D31-BEBB-93662F6EC67D}" presName="vert1" presStyleCnt="0"/>
      <dgm:spPr/>
    </dgm:pt>
    <dgm:pt modelId="{283B006C-C217-264C-A014-2D44332F99CD}" type="pres">
      <dgm:prSet presAssocID="{E931470C-4573-4DEA-8288-DE8DB017FFF3}" presName="vertSpace2a" presStyleCnt="0"/>
      <dgm:spPr/>
    </dgm:pt>
    <dgm:pt modelId="{7767F60C-36EB-7143-B261-05D5A967C502}" type="pres">
      <dgm:prSet presAssocID="{E931470C-4573-4DEA-8288-DE8DB017FFF3}" presName="horz2" presStyleCnt="0"/>
      <dgm:spPr/>
    </dgm:pt>
    <dgm:pt modelId="{CA35481B-E479-A541-A247-BA713C2BE9C9}" type="pres">
      <dgm:prSet presAssocID="{E931470C-4573-4DEA-8288-DE8DB017FFF3}" presName="horzSpace2" presStyleCnt="0"/>
      <dgm:spPr/>
    </dgm:pt>
    <dgm:pt modelId="{CB0DF55E-4137-0941-8ECB-50601BF26C65}" type="pres">
      <dgm:prSet presAssocID="{E931470C-4573-4DEA-8288-DE8DB017FFF3}" presName="tx2" presStyleLbl="revTx" presStyleIdx="1" presStyleCnt="14"/>
      <dgm:spPr/>
    </dgm:pt>
    <dgm:pt modelId="{3F2F606B-FEBB-3A4D-82CC-E4BF41D84F0B}" type="pres">
      <dgm:prSet presAssocID="{E931470C-4573-4DEA-8288-DE8DB017FFF3}" presName="vert2" presStyleCnt="0"/>
      <dgm:spPr/>
    </dgm:pt>
    <dgm:pt modelId="{0CBFC5A2-0764-0241-88DE-F3C2744F6953}" type="pres">
      <dgm:prSet presAssocID="{E931470C-4573-4DEA-8288-DE8DB017FFF3}" presName="thinLine2b" presStyleLbl="callout" presStyleIdx="0" presStyleCnt="7"/>
      <dgm:spPr/>
    </dgm:pt>
    <dgm:pt modelId="{FDC6E218-7358-D645-8EEB-0976A48E47EC}" type="pres">
      <dgm:prSet presAssocID="{E931470C-4573-4DEA-8288-DE8DB017FFF3}" presName="vertSpace2b" presStyleCnt="0"/>
      <dgm:spPr/>
    </dgm:pt>
    <dgm:pt modelId="{04C8E8B2-E278-4140-B83C-6BD4217DCE3E}" type="pres">
      <dgm:prSet presAssocID="{E1A04B78-2747-432D-AF18-0332D48A423B}" presName="thickLine" presStyleLbl="alignNode1" presStyleIdx="1" presStyleCnt="7"/>
      <dgm:spPr/>
    </dgm:pt>
    <dgm:pt modelId="{7D503C10-BA33-1D40-B0E2-24DACD118F79}" type="pres">
      <dgm:prSet presAssocID="{E1A04B78-2747-432D-AF18-0332D48A423B}" presName="horz1" presStyleCnt="0"/>
      <dgm:spPr/>
    </dgm:pt>
    <dgm:pt modelId="{44B6932B-39DD-514C-9DCB-5739CFBB7287}" type="pres">
      <dgm:prSet presAssocID="{E1A04B78-2747-432D-AF18-0332D48A423B}" presName="tx1" presStyleLbl="revTx" presStyleIdx="2" presStyleCnt="14"/>
      <dgm:spPr/>
    </dgm:pt>
    <dgm:pt modelId="{531D3C60-6C99-174E-955C-672D5177C9F6}" type="pres">
      <dgm:prSet presAssocID="{E1A04B78-2747-432D-AF18-0332D48A423B}" presName="vert1" presStyleCnt="0"/>
      <dgm:spPr/>
    </dgm:pt>
    <dgm:pt modelId="{EBB1D928-C905-8947-AE35-CACC05FAD3BE}" type="pres">
      <dgm:prSet presAssocID="{899F0A94-89E7-411B-AA5F-8F775E04D265}" presName="vertSpace2a" presStyleCnt="0"/>
      <dgm:spPr/>
    </dgm:pt>
    <dgm:pt modelId="{C6C47D55-5D8D-264C-B9E6-B6C8A5A10069}" type="pres">
      <dgm:prSet presAssocID="{899F0A94-89E7-411B-AA5F-8F775E04D265}" presName="horz2" presStyleCnt="0"/>
      <dgm:spPr/>
    </dgm:pt>
    <dgm:pt modelId="{EE2089AC-C387-2441-9378-75E20AE62F52}" type="pres">
      <dgm:prSet presAssocID="{899F0A94-89E7-411B-AA5F-8F775E04D265}" presName="horzSpace2" presStyleCnt="0"/>
      <dgm:spPr/>
    </dgm:pt>
    <dgm:pt modelId="{3046877A-FE90-5F41-B74D-CF048FF3EFC5}" type="pres">
      <dgm:prSet presAssocID="{899F0A94-89E7-411B-AA5F-8F775E04D265}" presName="tx2" presStyleLbl="revTx" presStyleIdx="3" presStyleCnt="14"/>
      <dgm:spPr/>
    </dgm:pt>
    <dgm:pt modelId="{EFB6A518-9208-1049-A004-D6A8D81D8692}" type="pres">
      <dgm:prSet presAssocID="{899F0A94-89E7-411B-AA5F-8F775E04D265}" presName="vert2" presStyleCnt="0"/>
      <dgm:spPr/>
    </dgm:pt>
    <dgm:pt modelId="{1063253E-5254-0D4F-8E8B-ABB2C0E3BFD7}" type="pres">
      <dgm:prSet presAssocID="{899F0A94-89E7-411B-AA5F-8F775E04D265}" presName="thinLine2b" presStyleLbl="callout" presStyleIdx="1" presStyleCnt="7"/>
      <dgm:spPr/>
    </dgm:pt>
    <dgm:pt modelId="{DEB1F3C1-D5F9-484D-B0B2-990FFA03C91A}" type="pres">
      <dgm:prSet presAssocID="{899F0A94-89E7-411B-AA5F-8F775E04D265}" presName="vertSpace2b" presStyleCnt="0"/>
      <dgm:spPr/>
    </dgm:pt>
    <dgm:pt modelId="{1C9B8762-4392-9941-9294-45740E87B1FB}" type="pres">
      <dgm:prSet presAssocID="{FF088DB4-0456-4D47-9E07-6040867C4BEB}" presName="thickLine" presStyleLbl="alignNode1" presStyleIdx="2" presStyleCnt="7"/>
      <dgm:spPr/>
    </dgm:pt>
    <dgm:pt modelId="{B4EC9CA3-2DB1-B84B-9091-E7A9E934A9A8}" type="pres">
      <dgm:prSet presAssocID="{FF088DB4-0456-4D47-9E07-6040867C4BEB}" presName="horz1" presStyleCnt="0"/>
      <dgm:spPr/>
    </dgm:pt>
    <dgm:pt modelId="{E52E2050-DC05-674E-A943-43F9DD3994D9}" type="pres">
      <dgm:prSet presAssocID="{FF088DB4-0456-4D47-9E07-6040867C4BEB}" presName="tx1" presStyleLbl="revTx" presStyleIdx="4" presStyleCnt="14"/>
      <dgm:spPr/>
    </dgm:pt>
    <dgm:pt modelId="{59F8DCCE-D787-314E-8CD6-60A32D5B0EB4}" type="pres">
      <dgm:prSet presAssocID="{FF088DB4-0456-4D47-9E07-6040867C4BEB}" presName="vert1" presStyleCnt="0"/>
      <dgm:spPr/>
    </dgm:pt>
    <dgm:pt modelId="{95058D9B-52D8-0A4C-B025-7767A149E568}" type="pres">
      <dgm:prSet presAssocID="{AEF11EC3-0712-4DBA-84A9-4EC69755EAD5}" presName="vertSpace2a" presStyleCnt="0"/>
      <dgm:spPr/>
    </dgm:pt>
    <dgm:pt modelId="{A0C72C96-F7C4-6F47-9F74-C869D95A1EA9}" type="pres">
      <dgm:prSet presAssocID="{AEF11EC3-0712-4DBA-84A9-4EC69755EAD5}" presName="horz2" presStyleCnt="0"/>
      <dgm:spPr/>
    </dgm:pt>
    <dgm:pt modelId="{BB0F4E6A-5BDF-BD48-B27F-55477CE6F399}" type="pres">
      <dgm:prSet presAssocID="{AEF11EC3-0712-4DBA-84A9-4EC69755EAD5}" presName="horzSpace2" presStyleCnt="0"/>
      <dgm:spPr/>
    </dgm:pt>
    <dgm:pt modelId="{4DA003C0-23B7-B94D-9A84-3FD9EE3AC86B}" type="pres">
      <dgm:prSet presAssocID="{AEF11EC3-0712-4DBA-84A9-4EC69755EAD5}" presName="tx2" presStyleLbl="revTx" presStyleIdx="5" presStyleCnt="14"/>
      <dgm:spPr/>
    </dgm:pt>
    <dgm:pt modelId="{07CE4CCE-E02C-8D4D-8E3A-8421F7F57040}" type="pres">
      <dgm:prSet presAssocID="{AEF11EC3-0712-4DBA-84A9-4EC69755EAD5}" presName="vert2" presStyleCnt="0"/>
      <dgm:spPr/>
    </dgm:pt>
    <dgm:pt modelId="{AB9924F4-BE6F-E445-BB17-C9337F7F2A57}" type="pres">
      <dgm:prSet presAssocID="{AEF11EC3-0712-4DBA-84A9-4EC69755EAD5}" presName="thinLine2b" presStyleLbl="callout" presStyleIdx="2" presStyleCnt="7"/>
      <dgm:spPr/>
    </dgm:pt>
    <dgm:pt modelId="{401B6524-4923-3242-A6EF-48305D0E2F8E}" type="pres">
      <dgm:prSet presAssocID="{AEF11EC3-0712-4DBA-84A9-4EC69755EAD5}" presName="vertSpace2b" presStyleCnt="0"/>
      <dgm:spPr/>
    </dgm:pt>
    <dgm:pt modelId="{78FDCA6D-005E-8143-8397-E8B91F8DE13D}" type="pres">
      <dgm:prSet presAssocID="{CA306BDF-34B9-4805-877A-C039BF52718D}" presName="thickLine" presStyleLbl="alignNode1" presStyleIdx="3" presStyleCnt="7"/>
      <dgm:spPr/>
    </dgm:pt>
    <dgm:pt modelId="{9C5214E9-C76D-1343-B81A-4A52D3E6E76D}" type="pres">
      <dgm:prSet presAssocID="{CA306BDF-34B9-4805-877A-C039BF52718D}" presName="horz1" presStyleCnt="0"/>
      <dgm:spPr/>
    </dgm:pt>
    <dgm:pt modelId="{22BBA181-0F27-504B-B4EC-57DBC8D2C00B}" type="pres">
      <dgm:prSet presAssocID="{CA306BDF-34B9-4805-877A-C039BF52718D}" presName="tx1" presStyleLbl="revTx" presStyleIdx="6" presStyleCnt="14"/>
      <dgm:spPr/>
    </dgm:pt>
    <dgm:pt modelId="{E0506623-3D5A-4C49-8668-2A861921D875}" type="pres">
      <dgm:prSet presAssocID="{CA306BDF-34B9-4805-877A-C039BF52718D}" presName="vert1" presStyleCnt="0"/>
      <dgm:spPr/>
    </dgm:pt>
    <dgm:pt modelId="{14F031A5-188A-E34F-A221-13F5994BA3EC}" type="pres">
      <dgm:prSet presAssocID="{22C76857-4186-470A-A84D-7BDB4B4EF611}" presName="vertSpace2a" presStyleCnt="0"/>
      <dgm:spPr/>
    </dgm:pt>
    <dgm:pt modelId="{0E45AEA8-7390-254A-BA11-29D95CDCEC87}" type="pres">
      <dgm:prSet presAssocID="{22C76857-4186-470A-A84D-7BDB4B4EF611}" presName="horz2" presStyleCnt="0"/>
      <dgm:spPr/>
    </dgm:pt>
    <dgm:pt modelId="{0662977B-14F4-1F4D-995F-60C6E5515B3B}" type="pres">
      <dgm:prSet presAssocID="{22C76857-4186-470A-A84D-7BDB4B4EF611}" presName="horzSpace2" presStyleCnt="0"/>
      <dgm:spPr/>
    </dgm:pt>
    <dgm:pt modelId="{EF7472A3-E531-0649-98A4-FF3285FABCD1}" type="pres">
      <dgm:prSet presAssocID="{22C76857-4186-470A-A84D-7BDB4B4EF611}" presName="tx2" presStyleLbl="revTx" presStyleIdx="7" presStyleCnt="14"/>
      <dgm:spPr/>
    </dgm:pt>
    <dgm:pt modelId="{61C3E326-78BC-C945-813A-D473E5EDE46B}" type="pres">
      <dgm:prSet presAssocID="{22C76857-4186-470A-A84D-7BDB4B4EF611}" presName="vert2" presStyleCnt="0"/>
      <dgm:spPr/>
    </dgm:pt>
    <dgm:pt modelId="{BE9514F0-80B6-6C45-8081-66A1552291C3}" type="pres">
      <dgm:prSet presAssocID="{22C76857-4186-470A-A84D-7BDB4B4EF611}" presName="thinLine2b" presStyleLbl="callout" presStyleIdx="3" presStyleCnt="7"/>
      <dgm:spPr/>
    </dgm:pt>
    <dgm:pt modelId="{EC989514-7A20-2845-8A81-6E043ABA2407}" type="pres">
      <dgm:prSet presAssocID="{22C76857-4186-470A-A84D-7BDB4B4EF611}" presName="vertSpace2b" presStyleCnt="0"/>
      <dgm:spPr/>
    </dgm:pt>
    <dgm:pt modelId="{4BAAAD70-139B-F947-AD63-143AB8E5BC9C}" type="pres">
      <dgm:prSet presAssocID="{D67BC8B4-A3E2-4BA6-A1E6-1E48EE095267}" presName="thickLine" presStyleLbl="alignNode1" presStyleIdx="4" presStyleCnt="7"/>
      <dgm:spPr/>
    </dgm:pt>
    <dgm:pt modelId="{EAC65F27-4387-964B-A6C9-A64000C9A88E}" type="pres">
      <dgm:prSet presAssocID="{D67BC8B4-A3E2-4BA6-A1E6-1E48EE095267}" presName="horz1" presStyleCnt="0"/>
      <dgm:spPr/>
    </dgm:pt>
    <dgm:pt modelId="{ACB7FEB2-0638-6F4F-86D6-847461EC9CC8}" type="pres">
      <dgm:prSet presAssocID="{D67BC8B4-A3E2-4BA6-A1E6-1E48EE095267}" presName="tx1" presStyleLbl="revTx" presStyleIdx="8" presStyleCnt="14"/>
      <dgm:spPr/>
    </dgm:pt>
    <dgm:pt modelId="{3CE8FC51-124B-F04F-B057-6F92491AEC43}" type="pres">
      <dgm:prSet presAssocID="{D67BC8B4-A3E2-4BA6-A1E6-1E48EE095267}" presName="vert1" presStyleCnt="0"/>
      <dgm:spPr/>
    </dgm:pt>
    <dgm:pt modelId="{49AF5531-C907-624C-9368-904825D6E099}" type="pres">
      <dgm:prSet presAssocID="{E52A40B9-4737-44FE-93F8-19DB580BC595}" presName="vertSpace2a" presStyleCnt="0"/>
      <dgm:spPr/>
    </dgm:pt>
    <dgm:pt modelId="{46B1E6B6-4FB1-5D43-80FC-724E0EA17020}" type="pres">
      <dgm:prSet presAssocID="{E52A40B9-4737-44FE-93F8-19DB580BC595}" presName="horz2" presStyleCnt="0"/>
      <dgm:spPr/>
    </dgm:pt>
    <dgm:pt modelId="{52A5A43F-AA60-7A45-BC51-1023389DB03C}" type="pres">
      <dgm:prSet presAssocID="{E52A40B9-4737-44FE-93F8-19DB580BC595}" presName="horzSpace2" presStyleCnt="0"/>
      <dgm:spPr/>
    </dgm:pt>
    <dgm:pt modelId="{0D798C90-0359-2043-809C-E9D91AE979FC}" type="pres">
      <dgm:prSet presAssocID="{E52A40B9-4737-44FE-93F8-19DB580BC595}" presName="tx2" presStyleLbl="revTx" presStyleIdx="9" presStyleCnt="14"/>
      <dgm:spPr/>
    </dgm:pt>
    <dgm:pt modelId="{8EF2117C-ABB5-8D4A-943C-078827A75C7A}" type="pres">
      <dgm:prSet presAssocID="{E52A40B9-4737-44FE-93F8-19DB580BC595}" presName="vert2" presStyleCnt="0"/>
      <dgm:spPr/>
    </dgm:pt>
    <dgm:pt modelId="{1F86C5ED-2848-AA4D-9EB6-0F97BA85819A}" type="pres">
      <dgm:prSet presAssocID="{E52A40B9-4737-44FE-93F8-19DB580BC595}" presName="thinLine2b" presStyleLbl="callout" presStyleIdx="4" presStyleCnt="7"/>
      <dgm:spPr/>
    </dgm:pt>
    <dgm:pt modelId="{BF32228D-2605-534B-9B77-17959FAE9E11}" type="pres">
      <dgm:prSet presAssocID="{E52A40B9-4737-44FE-93F8-19DB580BC595}" presName="vertSpace2b" presStyleCnt="0"/>
      <dgm:spPr/>
    </dgm:pt>
    <dgm:pt modelId="{7D716EFF-24D9-4C43-9CE9-AE9CB432F712}" type="pres">
      <dgm:prSet presAssocID="{01362BF5-F68A-4D9E-8EBF-2354157CDFA1}" presName="thickLine" presStyleLbl="alignNode1" presStyleIdx="5" presStyleCnt="7"/>
      <dgm:spPr/>
    </dgm:pt>
    <dgm:pt modelId="{D85BAC3B-ADDA-2A4E-B5DB-065E6D8130DD}" type="pres">
      <dgm:prSet presAssocID="{01362BF5-F68A-4D9E-8EBF-2354157CDFA1}" presName="horz1" presStyleCnt="0"/>
      <dgm:spPr/>
    </dgm:pt>
    <dgm:pt modelId="{D0266078-4679-E546-9830-874C83A0BFDF}" type="pres">
      <dgm:prSet presAssocID="{01362BF5-F68A-4D9E-8EBF-2354157CDFA1}" presName="tx1" presStyleLbl="revTx" presStyleIdx="10" presStyleCnt="14"/>
      <dgm:spPr/>
    </dgm:pt>
    <dgm:pt modelId="{12496406-61AD-DD43-A404-2EB55BFA20DF}" type="pres">
      <dgm:prSet presAssocID="{01362BF5-F68A-4D9E-8EBF-2354157CDFA1}" presName="vert1" presStyleCnt="0"/>
      <dgm:spPr/>
    </dgm:pt>
    <dgm:pt modelId="{738D432A-DBB9-5A48-8303-993CD5DB60C7}" type="pres">
      <dgm:prSet presAssocID="{07B7BD00-4A8C-4278-84ED-5979E758DF6E}" presName="vertSpace2a" presStyleCnt="0"/>
      <dgm:spPr/>
    </dgm:pt>
    <dgm:pt modelId="{93B85008-C61A-3149-9836-F00118954536}" type="pres">
      <dgm:prSet presAssocID="{07B7BD00-4A8C-4278-84ED-5979E758DF6E}" presName="horz2" presStyleCnt="0"/>
      <dgm:spPr/>
    </dgm:pt>
    <dgm:pt modelId="{4501D2C2-CFEF-674D-BA50-49063EE1C2E9}" type="pres">
      <dgm:prSet presAssocID="{07B7BD00-4A8C-4278-84ED-5979E758DF6E}" presName="horzSpace2" presStyleCnt="0"/>
      <dgm:spPr/>
    </dgm:pt>
    <dgm:pt modelId="{955E807C-DF40-9F49-B681-D89EB5B5619E}" type="pres">
      <dgm:prSet presAssocID="{07B7BD00-4A8C-4278-84ED-5979E758DF6E}" presName="tx2" presStyleLbl="revTx" presStyleIdx="11" presStyleCnt="14"/>
      <dgm:spPr/>
    </dgm:pt>
    <dgm:pt modelId="{861CA6AA-254B-6546-8C88-435927EF76B7}" type="pres">
      <dgm:prSet presAssocID="{07B7BD00-4A8C-4278-84ED-5979E758DF6E}" presName="vert2" presStyleCnt="0"/>
      <dgm:spPr/>
    </dgm:pt>
    <dgm:pt modelId="{DE9EFAF1-33D0-814F-ACF1-16C61826DE3F}" type="pres">
      <dgm:prSet presAssocID="{07B7BD00-4A8C-4278-84ED-5979E758DF6E}" presName="thinLine2b" presStyleLbl="callout" presStyleIdx="5" presStyleCnt="7"/>
      <dgm:spPr/>
    </dgm:pt>
    <dgm:pt modelId="{7D190BF1-D62B-724C-AB2D-E00E497A94B2}" type="pres">
      <dgm:prSet presAssocID="{07B7BD00-4A8C-4278-84ED-5979E758DF6E}" presName="vertSpace2b" presStyleCnt="0"/>
      <dgm:spPr/>
    </dgm:pt>
    <dgm:pt modelId="{C4B2FD9E-D504-1143-B80E-7AEB111E815A}" type="pres">
      <dgm:prSet presAssocID="{BAB9B361-3B4F-4748-BA49-D6FBC4CD1C4D}" presName="thickLine" presStyleLbl="alignNode1" presStyleIdx="6" presStyleCnt="7"/>
      <dgm:spPr/>
    </dgm:pt>
    <dgm:pt modelId="{7B97C4ED-E7FC-B141-8E1E-AF73C218D34F}" type="pres">
      <dgm:prSet presAssocID="{BAB9B361-3B4F-4748-BA49-D6FBC4CD1C4D}" presName="horz1" presStyleCnt="0"/>
      <dgm:spPr/>
    </dgm:pt>
    <dgm:pt modelId="{5C26F8F0-D05C-024A-A828-D408304BF2A6}" type="pres">
      <dgm:prSet presAssocID="{BAB9B361-3B4F-4748-BA49-D6FBC4CD1C4D}" presName="tx1" presStyleLbl="revTx" presStyleIdx="12" presStyleCnt="14"/>
      <dgm:spPr/>
    </dgm:pt>
    <dgm:pt modelId="{B116A61E-7811-DC4A-A9D4-3255B9824B98}" type="pres">
      <dgm:prSet presAssocID="{BAB9B361-3B4F-4748-BA49-D6FBC4CD1C4D}" presName="vert1" presStyleCnt="0"/>
      <dgm:spPr/>
    </dgm:pt>
    <dgm:pt modelId="{6F4899A4-8A16-F74D-B4D8-24184B34D2D6}" type="pres">
      <dgm:prSet presAssocID="{F7B16BAD-A8B2-40CD-AD7A-EB85F31422C4}" presName="vertSpace2a" presStyleCnt="0"/>
      <dgm:spPr/>
    </dgm:pt>
    <dgm:pt modelId="{CB52997A-3A62-F942-BDA0-DADFC28CBDD2}" type="pres">
      <dgm:prSet presAssocID="{F7B16BAD-A8B2-40CD-AD7A-EB85F31422C4}" presName="horz2" presStyleCnt="0"/>
      <dgm:spPr/>
    </dgm:pt>
    <dgm:pt modelId="{FE462BA9-09B5-4942-9D6F-B50F4CB06760}" type="pres">
      <dgm:prSet presAssocID="{F7B16BAD-A8B2-40CD-AD7A-EB85F31422C4}" presName="horzSpace2" presStyleCnt="0"/>
      <dgm:spPr/>
    </dgm:pt>
    <dgm:pt modelId="{66199194-14D8-464A-83F8-85C0155B37A7}" type="pres">
      <dgm:prSet presAssocID="{F7B16BAD-A8B2-40CD-AD7A-EB85F31422C4}" presName="tx2" presStyleLbl="revTx" presStyleIdx="13" presStyleCnt="14"/>
      <dgm:spPr/>
    </dgm:pt>
    <dgm:pt modelId="{404CA79F-B2D4-AD4D-B8FD-ACC14F600F6A}" type="pres">
      <dgm:prSet presAssocID="{F7B16BAD-A8B2-40CD-AD7A-EB85F31422C4}" presName="vert2" presStyleCnt="0"/>
      <dgm:spPr/>
    </dgm:pt>
    <dgm:pt modelId="{4FAFCEAB-BEF6-6D48-9929-63E73B9A2E95}" type="pres">
      <dgm:prSet presAssocID="{F7B16BAD-A8B2-40CD-AD7A-EB85F31422C4}" presName="thinLine2b" presStyleLbl="callout" presStyleIdx="6" presStyleCnt="7"/>
      <dgm:spPr/>
    </dgm:pt>
    <dgm:pt modelId="{2F18EFA7-4250-C94D-B9F1-343CC8981190}" type="pres">
      <dgm:prSet presAssocID="{F7B16BAD-A8B2-40CD-AD7A-EB85F31422C4}" presName="vertSpace2b" presStyleCnt="0"/>
      <dgm:spPr/>
    </dgm:pt>
  </dgm:ptLst>
  <dgm:cxnLst>
    <dgm:cxn modelId="{1AB78204-1E6E-D644-B03B-5DC0A4A9F2FF}" type="presOf" srcId="{22C76857-4186-470A-A84D-7BDB4B4EF611}" destId="{EF7472A3-E531-0649-98A4-FF3285FABCD1}" srcOrd="0" destOrd="0" presId="urn:microsoft.com/office/officeart/2008/layout/LinedList"/>
    <dgm:cxn modelId="{DE16210A-0873-4F58-B669-EC6C87CD8A8C}" srcId="{CA306BDF-34B9-4805-877A-C039BF52718D}" destId="{22C76857-4186-470A-A84D-7BDB4B4EF611}" srcOrd="0" destOrd="0" parTransId="{DCFB5104-04B5-425F-92BC-18BC49455062}" sibTransId="{DBDE51E0-7D2B-4675-A81A-9B26D4F17571}"/>
    <dgm:cxn modelId="{6406530B-8E41-430B-96DE-265F6199A35B}" srcId="{BAB9B361-3B4F-4748-BA49-D6FBC4CD1C4D}" destId="{F7B16BAD-A8B2-40CD-AD7A-EB85F31422C4}" srcOrd="0" destOrd="0" parTransId="{A60ADE23-6F92-4EA7-B539-843594A154BB}" sibTransId="{DA89E14C-C6CE-42EF-9875-AD481DAE52D3}"/>
    <dgm:cxn modelId="{8DED1628-22D5-45DB-8C42-C5567D7616AC}" srcId="{0A428DA0-1D35-42DC-BA43-8A127D60A2D4}" destId="{D67BC8B4-A3E2-4BA6-A1E6-1E48EE095267}" srcOrd="4" destOrd="0" parTransId="{E4DBC8D3-4BAA-4D59-8E6F-1C6FC99680E9}" sibTransId="{2F8FFCD4-D3DD-4C73-B91B-5D6A213E1AFE}"/>
    <dgm:cxn modelId="{C203C22A-CA69-924D-9876-EBAFEE04637A}" type="presOf" srcId="{F7B16BAD-A8B2-40CD-AD7A-EB85F31422C4}" destId="{66199194-14D8-464A-83F8-85C0155B37A7}" srcOrd="0" destOrd="0" presId="urn:microsoft.com/office/officeart/2008/layout/LinedList"/>
    <dgm:cxn modelId="{8212692F-4845-B546-9B9E-653B7C05F7E4}" type="presOf" srcId="{0A428DA0-1D35-42DC-BA43-8A127D60A2D4}" destId="{9D7046D8-CC20-3F4E-98D1-A79446607E58}" srcOrd="0" destOrd="0" presId="urn:microsoft.com/office/officeart/2008/layout/LinedList"/>
    <dgm:cxn modelId="{82F8C244-9FBC-4F0E-94E4-8296B15625CD}" srcId="{01362BF5-F68A-4D9E-8EBF-2354157CDFA1}" destId="{07B7BD00-4A8C-4278-84ED-5979E758DF6E}" srcOrd="0" destOrd="0" parTransId="{273B8E2A-AD9E-4E12-827C-DE7C981C61A7}" sibTransId="{981C1C46-4CC3-425D-9E44-005F35AEDC30}"/>
    <dgm:cxn modelId="{D09EB060-84D3-4C1D-8D4D-C18A4466B258}" srcId="{0A428DA0-1D35-42DC-BA43-8A127D60A2D4}" destId="{87AAFEA3-66F7-4D31-BEBB-93662F6EC67D}" srcOrd="0" destOrd="0" parTransId="{FAE2CA1D-B2C9-4407-A3B1-3924BA05AB2F}" sibTransId="{70047420-7F49-44D7-94BF-D9A1982139BE}"/>
    <dgm:cxn modelId="{34244168-4500-4E4A-973F-E256EFFD5958}" type="presOf" srcId="{E931470C-4573-4DEA-8288-DE8DB017FFF3}" destId="{CB0DF55E-4137-0941-8ECB-50601BF26C65}" srcOrd="0" destOrd="0" presId="urn:microsoft.com/office/officeart/2008/layout/LinedList"/>
    <dgm:cxn modelId="{3DC1736B-BAD7-A24C-84B3-80B275225818}" type="presOf" srcId="{E1A04B78-2747-432D-AF18-0332D48A423B}" destId="{44B6932B-39DD-514C-9DCB-5739CFBB7287}" srcOrd="0" destOrd="0" presId="urn:microsoft.com/office/officeart/2008/layout/LinedList"/>
    <dgm:cxn modelId="{039C296C-A9C3-CB4B-86B0-E3F0D15C9A20}" type="presOf" srcId="{07B7BD00-4A8C-4278-84ED-5979E758DF6E}" destId="{955E807C-DF40-9F49-B681-D89EB5B5619E}" srcOrd="0" destOrd="0" presId="urn:microsoft.com/office/officeart/2008/layout/LinedList"/>
    <dgm:cxn modelId="{BCFB876C-49E2-4FF3-8B26-D009E932859C}" srcId="{0A428DA0-1D35-42DC-BA43-8A127D60A2D4}" destId="{FF088DB4-0456-4D47-9E07-6040867C4BEB}" srcOrd="2" destOrd="0" parTransId="{0FB74D22-4D0E-4B5E-B1F5-8DEB0C7162CC}" sibTransId="{22FEF55D-3288-4C09-A4FC-D217BD73648E}"/>
    <dgm:cxn modelId="{49E98E77-79B3-4772-BD1F-9D6B2176DD55}" srcId="{0A428DA0-1D35-42DC-BA43-8A127D60A2D4}" destId="{E1A04B78-2747-432D-AF18-0332D48A423B}" srcOrd="1" destOrd="0" parTransId="{99EFB522-B394-47FC-9A05-12D564425A09}" sibTransId="{C627448F-5EDE-4C2E-B6FD-E557B7136FC9}"/>
    <dgm:cxn modelId="{EBBFEE7D-C9B5-4B7F-81AF-F5BCA248D12C}" srcId="{D67BC8B4-A3E2-4BA6-A1E6-1E48EE095267}" destId="{E52A40B9-4737-44FE-93F8-19DB580BC595}" srcOrd="0" destOrd="0" parTransId="{ED5B1EEE-56F9-46D1-A4E6-3980E5685D32}" sibTransId="{144BD07E-4ABD-4369-8ED9-6B5A78474F7C}"/>
    <dgm:cxn modelId="{503E4A7F-55B5-4D3C-876D-6FDD22B94835}" srcId="{0A428DA0-1D35-42DC-BA43-8A127D60A2D4}" destId="{BAB9B361-3B4F-4748-BA49-D6FBC4CD1C4D}" srcOrd="6" destOrd="0" parTransId="{307ECFE4-7F1D-4E6E-9694-15994BE1643A}" sibTransId="{62ACCCC6-0B1E-4265-ADD9-7A0234763D27}"/>
    <dgm:cxn modelId="{A8A80A89-8870-480D-B91F-E62BE126A60C}" srcId="{87AAFEA3-66F7-4D31-BEBB-93662F6EC67D}" destId="{E931470C-4573-4DEA-8288-DE8DB017FFF3}" srcOrd="0" destOrd="0" parTransId="{5C97C813-8309-4E74-BE56-46AEC6851574}" sibTransId="{6A509626-3F6A-4950-86D0-D799E7424154}"/>
    <dgm:cxn modelId="{464D648A-3DE5-418C-8DA3-345F380D2A0D}" srcId="{E1A04B78-2747-432D-AF18-0332D48A423B}" destId="{899F0A94-89E7-411B-AA5F-8F775E04D265}" srcOrd="0" destOrd="0" parTransId="{6CB8C715-24EE-49C7-A49A-E6B0097ADB26}" sibTransId="{A851A327-885A-4528-B984-CE03987375FC}"/>
    <dgm:cxn modelId="{27C7EF8C-874E-FA4E-9A10-C7850A9876C0}" type="presOf" srcId="{FF088DB4-0456-4D47-9E07-6040867C4BEB}" destId="{E52E2050-DC05-674E-A943-43F9DD3994D9}" srcOrd="0" destOrd="0" presId="urn:microsoft.com/office/officeart/2008/layout/LinedList"/>
    <dgm:cxn modelId="{87361FAC-9A38-45D4-8D1D-A39CAC375BA4}" srcId="{0A428DA0-1D35-42DC-BA43-8A127D60A2D4}" destId="{01362BF5-F68A-4D9E-8EBF-2354157CDFA1}" srcOrd="5" destOrd="0" parTransId="{AE9503F1-8FF5-49DD-9802-7F736C7AA7ED}" sibTransId="{DB20C673-80F6-4AF5-A870-36C5203B2D38}"/>
    <dgm:cxn modelId="{9D1EAEAD-1F71-E647-91BE-84ABD1566A83}" type="presOf" srcId="{AEF11EC3-0712-4DBA-84A9-4EC69755EAD5}" destId="{4DA003C0-23B7-B94D-9A84-3FD9EE3AC86B}" srcOrd="0" destOrd="0" presId="urn:microsoft.com/office/officeart/2008/layout/LinedList"/>
    <dgm:cxn modelId="{43C9EEB9-9C07-D041-BC74-317C9E0A7886}" type="presOf" srcId="{BAB9B361-3B4F-4748-BA49-D6FBC4CD1C4D}" destId="{5C26F8F0-D05C-024A-A828-D408304BF2A6}" srcOrd="0" destOrd="0" presId="urn:microsoft.com/office/officeart/2008/layout/LinedList"/>
    <dgm:cxn modelId="{EA95F1C0-9186-5B49-8C3E-16291BEA9BB3}" type="presOf" srcId="{E52A40B9-4737-44FE-93F8-19DB580BC595}" destId="{0D798C90-0359-2043-809C-E9D91AE979FC}" srcOrd="0" destOrd="0" presId="urn:microsoft.com/office/officeart/2008/layout/LinedList"/>
    <dgm:cxn modelId="{D44AECC1-0168-364F-9EC8-D5E6332E951F}" type="presOf" srcId="{D67BC8B4-A3E2-4BA6-A1E6-1E48EE095267}" destId="{ACB7FEB2-0638-6F4F-86D6-847461EC9CC8}" srcOrd="0" destOrd="0" presId="urn:microsoft.com/office/officeart/2008/layout/LinedList"/>
    <dgm:cxn modelId="{DC11D0C7-8AAC-5648-91FA-BE9C846C63BF}" type="presOf" srcId="{CA306BDF-34B9-4805-877A-C039BF52718D}" destId="{22BBA181-0F27-504B-B4EC-57DBC8D2C00B}" srcOrd="0" destOrd="0" presId="urn:microsoft.com/office/officeart/2008/layout/LinedList"/>
    <dgm:cxn modelId="{FA1EDEDD-7C19-F743-9298-F52C6DF4A199}" type="presOf" srcId="{87AAFEA3-66F7-4D31-BEBB-93662F6EC67D}" destId="{6AF9EF5C-0303-304C-982D-0C2F436E394F}" srcOrd="0" destOrd="0" presId="urn:microsoft.com/office/officeart/2008/layout/LinedList"/>
    <dgm:cxn modelId="{BF9EEBE0-43CF-4D98-80D1-A14B275671DA}" srcId="{FF088DB4-0456-4D47-9E07-6040867C4BEB}" destId="{AEF11EC3-0712-4DBA-84A9-4EC69755EAD5}" srcOrd="0" destOrd="0" parTransId="{C8D9C373-35FF-4E86-983E-B098AB77433E}" sibTransId="{498EEDC3-8100-4E7A-9031-752462D5BADD}"/>
    <dgm:cxn modelId="{A88A6AE8-6F6F-4840-9F79-C6DF03271119}" srcId="{0A428DA0-1D35-42DC-BA43-8A127D60A2D4}" destId="{CA306BDF-34B9-4805-877A-C039BF52718D}" srcOrd="3" destOrd="0" parTransId="{49C497A5-420C-4E77-9273-2943C5D06C9A}" sibTransId="{8B73DE94-8440-4C85-B43F-F5535F0D272F}"/>
    <dgm:cxn modelId="{D48BA1E8-CC2E-CD48-B92F-4A26CE21848F}" type="presOf" srcId="{899F0A94-89E7-411B-AA5F-8F775E04D265}" destId="{3046877A-FE90-5F41-B74D-CF048FF3EFC5}" srcOrd="0" destOrd="0" presId="urn:microsoft.com/office/officeart/2008/layout/LinedList"/>
    <dgm:cxn modelId="{D4A85BFB-5E78-6949-8D9A-470CAEBBA13E}" type="presOf" srcId="{01362BF5-F68A-4D9E-8EBF-2354157CDFA1}" destId="{D0266078-4679-E546-9830-874C83A0BFDF}" srcOrd="0" destOrd="0" presId="urn:microsoft.com/office/officeart/2008/layout/LinedList"/>
    <dgm:cxn modelId="{AB774302-2231-0B4B-862F-91F348C29E59}" type="presParOf" srcId="{9D7046D8-CC20-3F4E-98D1-A79446607E58}" destId="{F1AE58E0-96D6-9E47-B214-32A25331BC11}" srcOrd="0" destOrd="0" presId="urn:microsoft.com/office/officeart/2008/layout/LinedList"/>
    <dgm:cxn modelId="{F31655E9-7D68-2343-BDAE-89D67BDF6535}" type="presParOf" srcId="{9D7046D8-CC20-3F4E-98D1-A79446607E58}" destId="{60B8BC42-E545-794E-B749-ADFBC9F1CE84}" srcOrd="1" destOrd="0" presId="urn:microsoft.com/office/officeart/2008/layout/LinedList"/>
    <dgm:cxn modelId="{9FE81E5B-CB78-A147-8E34-C8DFCA9CEF31}" type="presParOf" srcId="{60B8BC42-E545-794E-B749-ADFBC9F1CE84}" destId="{6AF9EF5C-0303-304C-982D-0C2F436E394F}" srcOrd="0" destOrd="0" presId="urn:microsoft.com/office/officeart/2008/layout/LinedList"/>
    <dgm:cxn modelId="{2273C530-2DF5-E54B-ABC8-E503CA0A5E14}" type="presParOf" srcId="{60B8BC42-E545-794E-B749-ADFBC9F1CE84}" destId="{41BC5405-3979-E14F-9A89-E00DC319B85C}" srcOrd="1" destOrd="0" presId="urn:microsoft.com/office/officeart/2008/layout/LinedList"/>
    <dgm:cxn modelId="{D4D9F4B8-E024-5040-87FC-62824FF18D36}" type="presParOf" srcId="{41BC5405-3979-E14F-9A89-E00DC319B85C}" destId="{283B006C-C217-264C-A014-2D44332F99CD}" srcOrd="0" destOrd="0" presId="urn:microsoft.com/office/officeart/2008/layout/LinedList"/>
    <dgm:cxn modelId="{6EFDD09A-2CCF-AA42-8517-DB4A39A5AEC2}" type="presParOf" srcId="{41BC5405-3979-E14F-9A89-E00DC319B85C}" destId="{7767F60C-36EB-7143-B261-05D5A967C502}" srcOrd="1" destOrd="0" presId="urn:microsoft.com/office/officeart/2008/layout/LinedList"/>
    <dgm:cxn modelId="{A39EEED0-E49A-A944-B247-CE4577D2DEE0}" type="presParOf" srcId="{7767F60C-36EB-7143-B261-05D5A967C502}" destId="{CA35481B-E479-A541-A247-BA713C2BE9C9}" srcOrd="0" destOrd="0" presId="urn:microsoft.com/office/officeart/2008/layout/LinedList"/>
    <dgm:cxn modelId="{E5A50687-3556-274E-BF36-886437559952}" type="presParOf" srcId="{7767F60C-36EB-7143-B261-05D5A967C502}" destId="{CB0DF55E-4137-0941-8ECB-50601BF26C65}" srcOrd="1" destOrd="0" presId="urn:microsoft.com/office/officeart/2008/layout/LinedList"/>
    <dgm:cxn modelId="{AA0F082F-02F4-8347-AA75-1464FE7B17FE}" type="presParOf" srcId="{7767F60C-36EB-7143-B261-05D5A967C502}" destId="{3F2F606B-FEBB-3A4D-82CC-E4BF41D84F0B}" srcOrd="2" destOrd="0" presId="urn:microsoft.com/office/officeart/2008/layout/LinedList"/>
    <dgm:cxn modelId="{28308910-C60C-BE4A-B49B-FB87EA054030}" type="presParOf" srcId="{41BC5405-3979-E14F-9A89-E00DC319B85C}" destId="{0CBFC5A2-0764-0241-88DE-F3C2744F6953}" srcOrd="2" destOrd="0" presId="urn:microsoft.com/office/officeart/2008/layout/LinedList"/>
    <dgm:cxn modelId="{4927FACD-EA1F-4F4E-A039-6720925894A4}" type="presParOf" srcId="{41BC5405-3979-E14F-9A89-E00DC319B85C}" destId="{FDC6E218-7358-D645-8EEB-0976A48E47EC}" srcOrd="3" destOrd="0" presId="urn:microsoft.com/office/officeart/2008/layout/LinedList"/>
    <dgm:cxn modelId="{CECB9C9B-EC61-9D4E-AD45-2F9A6BE14758}" type="presParOf" srcId="{9D7046D8-CC20-3F4E-98D1-A79446607E58}" destId="{04C8E8B2-E278-4140-B83C-6BD4217DCE3E}" srcOrd="2" destOrd="0" presId="urn:microsoft.com/office/officeart/2008/layout/LinedList"/>
    <dgm:cxn modelId="{247E200E-458F-364D-B4DF-B7E117691202}" type="presParOf" srcId="{9D7046D8-CC20-3F4E-98D1-A79446607E58}" destId="{7D503C10-BA33-1D40-B0E2-24DACD118F79}" srcOrd="3" destOrd="0" presId="urn:microsoft.com/office/officeart/2008/layout/LinedList"/>
    <dgm:cxn modelId="{8E114389-C510-1847-BFC5-8F3CA33229DA}" type="presParOf" srcId="{7D503C10-BA33-1D40-B0E2-24DACD118F79}" destId="{44B6932B-39DD-514C-9DCB-5739CFBB7287}" srcOrd="0" destOrd="0" presId="urn:microsoft.com/office/officeart/2008/layout/LinedList"/>
    <dgm:cxn modelId="{D3577966-11C8-5243-AA03-0857FDFC4CDB}" type="presParOf" srcId="{7D503C10-BA33-1D40-B0E2-24DACD118F79}" destId="{531D3C60-6C99-174E-955C-672D5177C9F6}" srcOrd="1" destOrd="0" presId="urn:microsoft.com/office/officeart/2008/layout/LinedList"/>
    <dgm:cxn modelId="{86382764-BC5A-A047-B7CE-6C42951EFF80}" type="presParOf" srcId="{531D3C60-6C99-174E-955C-672D5177C9F6}" destId="{EBB1D928-C905-8947-AE35-CACC05FAD3BE}" srcOrd="0" destOrd="0" presId="urn:microsoft.com/office/officeart/2008/layout/LinedList"/>
    <dgm:cxn modelId="{B2358E4A-E038-9745-BEE0-03AAF47289DE}" type="presParOf" srcId="{531D3C60-6C99-174E-955C-672D5177C9F6}" destId="{C6C47D55-5D8D-264C-B9E6-B6C8A5A10069}" srcOrd="1" destOrd="0" presId="urn:microsoft.com/office/officeart/2008/layout/LinedList"/>
    <dgm:cxn modelId="{F46E4086-52B5-264A-AED1-F7AF4C52D314}" type="presParOf" srcId="{C6C47D55-5D8D-264C-B9E6-B6C8A5A10069}" destId="{EE2089AC-C387-2441-9378-75E20AE62F52}" srcOrd="0" destOrd="0" presId="urn:microsoft.com/office/officeart/2008/layout/LinedList"/>
    <dgm:cxn modelId="{D9B492A6-420A-1B48-BC03-8370EB7B3F8F}" type="presParOf" srcId="{C6C47D55-5D8D-264C-B9E6-B6C8A5A10069}" destId="{3046877A-FE90-5F41-B74D-CF048FF3EFC5}" srcOrd="1" destOrd="0" presId="urn:microsoft.com/office/officeart/2008/layout/LinedList"/>
    <dgm:cxn modelId="{F6196719-54CA-AC4D-8619-E42845B3B0F2}" type="presParOf" srcId="{C6C47D55-5D8D-264C-B9E6-B6C8A5A10069}" destId="{EFB6A518-9208-1049-A004-D6A8D81D8692}" srcOrd="2" destOrd="0" presId="urn:microsoft.com/office/officeart/2008/layout/LinedList"/>
    <dgm:cxn modelId="{6EB341C3-15ED-C046-9D34-B2B55B9CD762}" type="presParOf" srcId="{531D3C60-6C99-174E-955C-672D5177C9F6}" destId="{1063253E-5254-0D4F-8E8B-ABB2C0E3BFD7}" srcOrd="2" destOrd="0" presId="urn:microsoft.com/office/officeart/2008/layout/LinedList"/>
    <dgm:cxn modelId="{F7C6069E-C939-2249-A201-4F75233CA093}" type="presParOf" srcId="{531D3C60-6C99-174E-955C-672D5177C9F6}" destId="{DEB1F3C1-D5F9-484D-B0B2-990FFA03C91A}" srcOrd="3" destOrd="0" presId="urn:microsoft.com/office/officeart/2008/layout/LinedList"/>
    <dgm:cxn modelId="{F2A6E80B-9B71-774E-B940-F3335DE277E4}" type="presParOf" srcId="{9D7046D8-CC20-3F4E-98D1-A79446607E58}" destId="{1C9B8762-4392-9941-9294-45740E87B1FB}" srcOrd="4" destOrd="0" presId="urn:microsoft.com/office/officeart/2008/layout/LinedList"/>
    <dgm:cxn modelId="{9B8A8536-0E00-494F-8BD1-648A2C2868BC}" type="presParOf" srcId="{9D7046D8-CC20-3F4E-98D1-A79446607E58}" destId="{B4EC9CA3-2DB1-B84B-9091-E7A9E934A9A8}" srcOrd="5" destOrd="0" presId="urn:microsoft.com/office/officeart/2008/layout/LinedList"/>
    <dgm:cxn modelId="{343EB895-288E-074D-94B0-812CCB96593F}" type="presParOf" srcId="{B4EC9CA3-2DB1-B84B-9091-E7A9E934A9A8}" destId="{E52E2050-DC05-674E-A943-43F9DD3994D9}" srcOrd="0" destOrd="0" presId="urn:microsoft.com/office/officeart/2008/layout/LinedList"/>
    <dgm:cxn modelId="{D7F24873-1779-0344-B276-885D1506BF4B}" type="presParOf" srcId="{B4EC9CA3-2DB1-B84B-9091-E7A9E934A9A8}" destId="{59F8DCCE-D787-314E-8CD6-60A32D5B0EB4}" srcOrd="1" destOrd="0" presId="urn:microsoft.com/office/officeart/2008/layout/LinedList"/>
    <dgm:cxn modelId="{AF2DBF7F-35A8-C943-8526-1E6ADA4D8332}" type="presParOf" srcId="{59F8DCCE-D787-314E-8CD6-60A32D5B0EB4}" destId="{95058D9B-52D8-0A4C-B025-7767A149E568}" srcOrd="0" destOrd="0" presId="urn:microsoft.com/office/officeart/2008/layout/LinedList"/>
    <dgm:cxn modelId="{70E1C3E8-C9FA-6B4F-A058-DC7F86F73833}" type="presParOf" srcId="{59F8DCCE-D787-314E-8CD6-60A32D5B0EB4}" destId="{A0C72C96-F7C4-6F47-9F74-C869D95A1EA9}" srcOrd="1" destOrd="0" presId="urn:microsoft.com/office/officeart/2008/layout/LinedList"/>
    <dgm:cxn modelId="{FB99887D-5B4E-1E42-8BF8-F1B663223BB5}" type="presParOf" srcId="{A0C72C96-F7C4-6F47-9F74-C869D95A1EA9}" destId="{BB0F4E6A-5BDF-BD48-B27F-55477CE6F399}" srcOrd="0" destOrd="0" presId="urn:microsoft.com/office/officeart/2008/layout/LinedList"/>
    <dgm:cxn modelId="{B597EA9E-615D-B549-9B69-0FFCB9442B84}" type="presParOf" srcId="{A0C72C96-F7C4-6F47-9F74-C869D95A1EA9}" destId="{4DA003C0-23B7-B94D-9A84-3FD9EE3AC86B}" srcOrd="1" destOrd="0" presId="urn:microsoft.com/office/officeart/2008/layout/LinedList"/>
    <dgm:cxn modelId="{E6AB3CF0-5498-E84C-AB31-85C23F810DF8}" type="presParOf" srcId="{A0C72C96-F7C4-6F47-9F74-C869D95A1EA9}" destId="{07CE4CCE-E02C-8D4D-8E3A-8421F7F57040}" srcOrd="2" destOrd="0" presId="urn:microsoft.com/office/officeart/2008/layout/LinedList"/>
    <dgm:cxn modelId="{37F4819B-4A3A-2549-A82B-F169A2CA1CB6}" type="presParOf" srcId="{59F8DCCE-D787-314E-8CD6-60A32D5B0EB4}" destId="{AB9924F4-BE6F-E445-BB17-C9337F7F2A57}" srcOrd="2" destOrd="0" presId="urn:microsoft.com/office/officeart/2008/layout/LinedList"/>
    <dgm:cxn modelId="{A8B9BF5A-4B34-7E4A-AEC2-2E903E1A2158}" type="presParOf" srcId="{59F8DCCE-D787-314E-8CD6-60A32D5B0EB4}" destId="{401B6524-4923-3242-A6EF-48305D0E2F8E}" srcOrd="3" destOrd="0" presId="urn:microsoft.com/office/officeart/2008/layout/LinedList"/>
    <dgm:cxn modelId="{0369F9B2-E67D-9348-94F5-5804A180018B}" type="presParOf" srcId="{9D7046D8-CC20-3F4E-98D1-A79446607E58}" destId="{78FDCA6D-005E-8143-8397-E8B91F8DE13D}" srcOrd="6" destOrd="0" presId="urn:microsoft.com/office/officeart/2008/layout/LinedList"/>
    <dgm:cxn modelId="{85297DE8-CF93-0943-A8B8-51E3AAE7FFA8}" type="presParOf" srcId="{9D7046D8-CC20-3F4E-98D1-A79446607E58}" destId="{9C5214E9-C76D-1343-B81A-4A52D3E6E76D}" srcOrd="7" destOrd="0" presId="urn:microsoft.com/office/officeart/2008/layout/LinedList"/>
    <dgm:cxn modelId="{C855C0D2-5DD3-7840-80E2-C8BBD07EC870}" type="presParOf" srcId="{9C5214E9-C76D-1343-B81A-4A52D3E6E76D}" destId="{22BBA181-0F27-504B-B4EC-57DBC8D2C00B}" srcOrd="0" destOrd="0" presId="urn:microsoft.com/office/officeart/2008/layout/LinedList"/>
    <dgm:cxn modelId="{C08B88BD-CFDB-D141-B995-2B23DC64B4A1}" type="presParOf" srcId="{9C5214E9-C76D-1343-B81A-4A52D3E6E76D}" destId="{E0506623-3D5A-4C49-8668-2A861921D875}" srcOrd="1" destOrd="0" presId="urn:microsoft.com/office/officeart/2008/layout/LinedList"/>
    <dgm:cxn modelId="{198E77E3-CD93-9441-8D18-5038BD86EA90}" type="presParOf" srcId="{E0506623-3D5A-4C49-8668-2A861921D875}" destId="{14F031A5-188A-E34F-A221-13F5994BA3EC}" srcOrd="0" destOrd="0" presId="urn:microsoft.com/office/officeart/2008/layout/LinedList"/>
    <dgm:cxn modelId="{DFB05CD5-A834-1349-A3E8-E3A2B8167CA0}" type="presParOf" srcId="{E0506623-3D5A-4C49-8668-2A861921D875}" destId="{0E45AEA8-7390-254A-BA11-29D95CDCEC87}" srcOrd="1" destOrd="0" presId="urn:microsoft.com/office/officeart/2008/layout/LinedList"/>
    <dgm:cxn modelId="{9D7876D3-3587-0B48-A4FD-93F843C19FE0}" type="presParOf" srcId="{0E45AEA8-7390-254A-BA11-29D95CDCEC87}" destId="{0662977B-14F4-1F4D-995F-60C6E5515B3B}" srcOrd="0" destOrd="0" presId="urn:microsoft.com/office/officeart/2008/layout/LinedList"/>
    <dgm:cxn modelId="{B0C39B70-BC20-5049-9C05-CD5FCED783AB}" type="presParOf" srcId="{0E45AEA8-7390-254A-BA11-29D95CDCEC87}" destId="{EF7472A3-E531-0649-98A4-FF3285FABCD1}" srcOrd="1" destOrd="0" presId="urn:microsoft.com/office/officeart/2008/layout/LinedList"/>
    <dgm:cxn modelId="{D474A8AD-298A-8F49-95B5-63045ED5A377}" type="presParOf" srcId="{0E45AEA8-7390-254A-BA11-29D95CDCEC87}" destId="{61C3E326-78BC-C945-813A-D473E5EDE46B}" srcOrd="2" destOrd="0" presId="urn:microsoft.com/office/officeart/2008/layout/LinedList"/>
    <dgm:cxn modelId="{31A76DD1-39B9-6A45-81B0-485661AC26B9}" type="presParOf" srcId="{E0506623-3D5A-4C49-8668-2A861921D875}" destId="{BE9514F0-80B6-6C45-8081-66A1552291C3}" srcOrd="2" destOrd="0" presId="urn:microsoft.com/office/officeart/2008/layout/LinedList"/>
    <dgm:cxn modelId="{0E071F84-6691-2A41-B722-80C525DECBB2}" type="presParOf" srcId="{E0506623-3D5A-4C49-8668-2A861921D875}" destId="{EC989514-7A20-2845-8A81-6E043ABA2407}" srcOrd="3" destOrd="0" presId="urn:microsoft.com/office/officeart/2008/layout/LinedList"/>
    <dgm:cxn modelId="{34BBCD13-7305-1C47-815C-45E918B052AB}" type="presParOf" srcId="{9D7046D8-CC20-3F4E-98D1-A79446607E58}" destId="{4BAAAD70-139B-F947-AD63-143AB8E5BC9C}" srcOrd="8" destOrd="0" presId="urn:microsoft.com/office/officeart/2008/layout/LinedList"/>
    <dgm:cxn modelId="{1A887188-8EAA-EB4C-BA7F-699F9773FD0F}" type="presParOf" srcId="{9D7046D8-CC20-3F4E-98D1-A79446607E58}" destId="{EAC65F27-4387-964B-A6C9-A64000C9A88E}" srcOrd="9" destOrd="0" presId="urn:microsoft.com/office/officeart/2008/layout/LinedList"/>
    <dgm:cxn modelId="{94496019-8859-F542-9D15-2D83D1B3AB48}" type="presParOf" srcId="{EAC65F27-4387-964B-A6C9-A64000C9A88E}" destId="{ACB7FEB2-0638-6F4F-86D6-847461EC9CC8}" srcOrd="0" destOrd="0" presId="urn:microsoft.com/office/officeart/2008/layout/LinedList"/>
    <dgm:cxn modelId="{95FBCA55-9595-A74B-A4C9-A766E09BB29E}" type="presParOf" srcId="{EAC65F27-4387-964B-A6C9-A64000C9A88E}" destId="{3CE8FC51-124B-F04F-B057-6F92491AEC43}" srcOrd="1" destOrd="0" presId="urn:microsoft.com/office/officeart/2008/layout/LinedList"/>
    <dgm:cxn modelId="{03642B94-F263-F34B-A120-49C6A0A5E02E}" type="presParOf" srcId="{3CE8FC51-124B-F04F-B057-6F92491AEC43}" destId="{49AF5531-C907-624C-9368-904825D6E099}" srcOrd="0" destOrd="0" presId="urn:microsoft.com/office/officeart/2008/layout/LinedList"/>
    <dgm:cxn modelId="{AD978967-E840-2E45-9D4B-CD426F4ABBD0}" type="presParOf" srcId="{3CE8FC51-124B-F04F-B057-6F92491AEC43}" destId="{46B1E6B6-4FB1-5D43-80FC-724E0EA17020}" srcOrd="1" destOrd="0" presId="urn:microsoft.com/office/officeart/2008/layout/LinedList"/>
    <dgm:cxn modelId="{61A640D2-FA32-1A49-913A-99BBA1CE7A03}" type="presParOf" srcId="{46B1E6B6-4FB1-5D43-80FC-724E0EA17020}" destId="{52A5A43F-AA60-7A45-BC51-1023389DB03C}" srcOrd="0" destOrd="0" presId="urn:microsoft.com/office/officeart/2008/layout/LinedList"/>
    <dgm:cxn modelId="{EA106A91-FA63-0A4C-9471-0330BF6CBFEC}" type="presParOf" srcId="{46B1E6B6-4FB1-5D43-80FC-724E0EA17020}" destId="{0D798C90-0359-2043-809C-E9D91AE979FC}" srcOrd="1" destOrd="0" presId="urn:microsoft.com/office/officeart/2008/layout/LinedList"/>
    <dgm:cxn modelId="{8435A4C5-7B52-7F49-92B7-A17F396338B3}" type="presParOf" srcId="{46B1E6B6-4FB1-5D43-80FC-724E0EA17020}" destId="{8EF2117C-ABB5-8D4A-943C-078827A75C7A}" srcOrd="2" destOrd="0" presId="urn:microsoft.com/office/officeart/2008/layout/LinedList"/>
    <dgm:cxn modelId="{1F94256E-26FB-F046-BF87-CE0A984466D0}" type="presParOf" srcId="{3CE8FC51-124B-F04F-B057-6F92491AEC43}" destId="{1F86C5ED-2848-AA4D-9EB6-0F97BA85819A}" srcOrd="2" destOrd="0" presId="urn:microsoft.com/office/officeart/2008/layout/LinedList"/>
    <dgm:cxn modelId="{A9E92ED9-0C79-F849-B8A5-36C5B66408A4}" type="presParOf" srcId="{3CE8FC51-124B-F04F-B057-6F92491AEC43}" destId="{BF32228D-2605-534B-9B77-17959FAE9E11}" srcOrd="3" destOrd="0" presId="urn:microsoft.com/office/officeart/2008/layout/LinedList"/>
    <dgm:cxn modelId="{1FE594CA-ABEF-864A-A473-0BA0C64D6A38}" type="presParOf" srcId="{9D7046D8-CC20-3F4E-98D1-A79446607E58}" destId="{7D716EFF-24D9-4C43-9CE9-AE9CB432F712}" srcOrd="10" destOrd="0" presId="urn:microsoft.com/office/officeart/2008/layout/LinedList"/>
    <dgm:cxn modelId="{9B9E18C0-F0AD-DB42-8706-C74429809774}" type="presParOf" srcId="{9D7046D8-CC20-3F4E-98D1-A79446607E58}" destId="{D85BAC3B-ADDA-2A4E-B5DB-065E6D8130DD}" srcOrd="11" destOrd="0" presId="urn:microsoft.com/office/officeart/2008/layout/LinedList"/>
    <dgm:cxn modelId="{E13DF931-99A4-084A-A1E1-F078636ADEC5}" type="presParOf" srcId="{D85BAC3B-ADDA-2A4E-B5DB-065E6D8130DD}" destId="{D0266078-4679-E546-9830-874C83A0BFDF}" srcOrd="0" destOrd="0" presId="urn:microsoft.com/office/officeart/2008/layout/LinedList"/>
    <dgm:cxn modelId="{CC6E7D36-BE73-C543-9FA5-6D1435E3739B}" type="presParOf" srcId="{D85BAC3B-ADDA-2A4E-B5DB-065E6D8130DD}" destId="{12496406-61AD-DD43-A404-2EB55BFA20DF}" srcOrd="1" destOrd="0" presId="urn:microsoft.com/office/officeart/2008/layout/LinedList"/>
    <dgm:cxn modelId="{8C6846C3-39A0-7B48-B825-1D6F238227AC}" type="presParOf" srcId="{12496406-61AD-DD43-A404-2EB55BFA20DF}" destId="{738D432A-DBB9-5A48-8303-993CD5DB60C7}" srcOrd="0" destOrd="0" presId="urn:microsoft.com/office/officeart/2008/layout/LinedList"/>
    <dgm:cxn modelId="{78953A9F-EA34-484A-A80E-8946F1F6B4BB}" type="presParOf" srcId="{12496406-61AD-DD43-A404-2EB55BFA20DF}" destId="{93B85008-C61A-3149-9836-F00118954536}" srcOrd="1" destOrd="0" presId="urn:microsoft.com/office/officeart/2008/layout/LinedList"/>
    <dgm:cxn modelId="{BA360556-EB5A-FA46-9BA4-8B2374AA89E9}" type="presParOf" srcId="{93B85008-C61A-3149-9836-F00118954536}" destId="{4501D2C2-CFEF-674D-BA50-49063EE1C2E9}" srcOrd="0" destOrd="0" presId="urn:microsoft.com/office/officeart/2008/layout/LinedList"/>
    <dgm:cxn modelId="{5995BBF0-FD5F-F546-8703-B075D1E9F3F7}" type="presParOf" srcId="{93B85008-C61A-3149-9836-F00118954536}" destId="{955E807C-DF40-9F49-B681-D89EB5B5619E}" srcOrd="1" destOrd="0" presId="urn:microsoft.com/office/officeart/2008/layout/LinedList"/>
    <dgm:cxn modelId="{D21215C7-9FFB-454A-A6FA-78AEFAEE8032}" type="presParOf" srcId="{93B85008-C61A-3149-9836-F00118954536}" destId="{861CA6AA-254B-6546-8C88-435927EF76B7}" srcOrd="2" destOrd="0" presId="urn:microsoft.com/office/officeart/2008/layout/LinedList"/>
    <dgm:cxn modelId="{10DFEB6B-B664-5240-B683-DEE16BCE7D84}" type="presParOf" srcId="{12496406-61AD-DD43-A404-2EB55BFA20DF}" destId="{DE9EFAF1-33D0-814F-ACF1-16C61826DE3F}" srcOrd="2" destOrd="0" presId="urn:microsoft.com/office/officeart/2008/layout/LinedList"/>
    <dgm:cxn modelId="{5D5E82BD-D5BA-004B-A12B-EA8C61DCAE45}" type="presParOf" srcId="{12496406-61AD-DD43-A404-2EB55BFA20DF}" destId="{7D190BF1-D62B-724C-AB2D-E00E497A94B2}" srcOrd="3" destOrd="0" presId="urn:microsoft.com/office/officeart/2008/layout/LinedList"/>
    <dgm:cxn modelId="{5C5991A4-5652-4546-BF94-C0FDA4C03E77}" type="presParOf" srcId="{9D7046D8-CC20-3F4E-98D1-A79446607E58}" destId="{C4B2FD9E-D504-1143-B80E-7AEB111E815A}" srcOrd="12" destOrd="0" presId="urn:microsoft.com/office/officeart/2008/layout/LinedList"/>
    <dgm:cxn modelId="{511FDB66-3A95-E943-9D22-0B962DBC0E4A}" type="presParOf" srcId="{9D7046D8-CC20-3F4E-98D1-A79446607E58}" destId="{7B97C4ED-E7FC-B141-8E1E-AF73C218D34F}" srcOrd="13" destOrd="0" presId="urn:microsoft.com/office/officeart/2008/layout/LinedList"/>
    <dgm:cxn modelId="{88E3221E-82FC-9A49-B4B3-9884C1E18FD4}" type="presParOf" srcId="{7B97C4ED-E7FC-B141-8E1E-AF73C218D34F}" destId="{5C26F8F0-D05C-024A-A828-D408304BF2A6}" srcOrd="0" destOrd="0" presId="urn:microsoft.com/office/officeart/2008/layout/LinedList"/>
    <dgm:cxn modelId="{40B90EFA-871F-F140-BBF2-B4CDECD90B77}" type="presParOf" srcId="{7B97C4ED-E7FC-B141-8E1E-AF73C218D34F}" destId="{B116A61E-7811-DC4A-A9D4-3255B9824B98}" srcOrd="1" destOrd="0" presId="urn:microsoft.com/office/officeart/2008/layout/LinedList"/>
    <dgm:cxn modelId="{98527B3D-CD32-7F49-85F1-D34D0AF7357C}" type="presParOf" srcId="{B116A61E-7811-DC4A-A9D4-3255B9824B98}" destId="{6F4899A4-8A16-F74D-B4D8-24184B34D2D6}" srcOrd="0" destOrd="0" presId="urn:microsoft.com/office/officeart/2008/layout/LinedList"/>
    <dgm:cxn modelId="{721783CD-E2C5-0649-A1B9-A06DE9D13062}" type="presParOf" srcId="{B116A61E-7811-DC4A-A9D4-3255B9824B98}" destId="{CB52997A-3A62-F942-BDA0-DADFC28CBDD2}" srcOrd="1" destOrd="0" presId="urn:microsoft.com/office/officeart/2008/layout/LinedList"/>
    <dgm:cxn modelId="{6253BC5F-4497-0E46-B053-38AE033E84AD}" type="presParOf" srcId="{CB52997A-3A62-F942-BDA0-DADFC28CBDD2}" destId="{FE462BA9-09B5-4942-9D6F-B50F4CB06760}" srcOrd="0" destOrd="0" presId="urn:microsoft.com/office/officeart/2008/layout/LinedList"/>
    <dgm:cxn modelId="{23667262-2312-3B44-A21C-CAA3D2F5310D}" type="presParOf" srcId="{CB52997A-3A62-F942-BDA0-DADFC28CBDD2}" destId="{66199194-14D8-464A-83F8-85C0155B37A7}" srcOrd="1" destOrd="0" presId="urn:microsoft.com/office/officeart/2008/layout/LinedList"/>
    <dgm:cxn modelId="{E8EA0DED-DEE3-0A41-BCED-AF96DA92F94E}" type="presParOf" srcId="{CB52997A-3A62-F942-BDA0-DADFC28CBDD2}" destId="{404CA79F-B2D4-AD4D-B8FD-ACC14F600F6A}" srcOrd="2" destOrd="0" presId="urn:microsoft.com/office/officeart/2008/layout/LinedList"/>
    <dgm:cxn modelId="{F33C27F3-9548-144B-9C4C-D50661D0EC34}" type="presParOf" srcId="{B116A61E-7811-DC4A-A9D4-3255B9824B98}" destId="{4FAFCEAB-BEF6-6D48-9929-63E73B9A2E95}" srcOrd="2" destOrd="0" presId="urn:microsoft.com/office/officeart/2008/layout/LinedList"/>
    <dgm:cxn modelId="{C84D355D-6FE6-7E46-B18C-E458441F8FF8}" type="presParOf" srcId="{B116A61E-7811-DC4A-A9D4-3255B9824B98}" destId="{2F18EFA7-4250-C94D-B9F1-343CC898119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F426D-1661-422B-A8ED-19BF259BF5EA}" type="doc">
      <dgm:prSet loTypeId="urn:microsoft.com/office/officeart/2008/layout/LinedList" loCatId="list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9AB06DC1-B081-494B-8B18-619E77980E1F}">
      <dgm:prSet/>
      <dgm:spPr/>
      <dgm:t>
        <a:bodyPr/>
        <a:lstStyle/>
        <a:p>
          <a:r>
            <a:rPr lang="en-US" b="1" i="0"/>
            <a:t>Algorithms:</a:t>
          </a:r>
          <a:r>
            <a:rPr lang="en-US" b="0" i="0"/>
            <a:t> </a:t>
          </a:r>
          <a:endParaRPr lang="en-US"/>
        </a:p>
      </dgm:t>
    </dgm:pt>
    <dgm:pt modelId="{2ABA5BB7-D2DF-494A-A562-036CE9F1FDD7}" type="parTrans" cxnId="{FF225A41-DAE1-437A-804C-9C53FB59A155}">
      <dgm:prSet/>
      <dgm:spPr/>
      <dgm:t>
        <a:bodyPr/>
        <a:lstStyle/>
        <a:p>
          <a:endParaRPr lang="en-US"/>
        </a:p>
      </dgm:t>
    </dgm:pt>
    <dgm:pt modelId="{46CD5480-ADD8-4CEF-93D6-980DFC673E5F}" type="sibTrans" cxnId="{FF225A41-DAE1-437A-804C-9C53FB59A155}">
      <dgm:prSet/>
      <dgm:spPr/>
      <dgm:t>
        <a:bodyPr/>
        <a:lstStyle/>
        <a:p>
          <a:endParaRPr lang="en-US"/>
        </a:p>
      </dgm:t>
    </dgm:pt>
    <dgm:pt modelId="{29151B6E-3BB0-47BE-92AC-CAB164B8C9EB}">
      <dgm:prSet/>
      <dgm:spPr/>
      <dgm:t>
        <a:bodyPr/>
        <a:lstStyle/>
        <a:p>
          <a:r>
            <a:rPr lang="en-US" b="0" i="0"/>
            <a:t>Spark MLlib includes several algorithms for classification, regression, clustering, collaborative filtering, and more. All of these methods are designed to scale across a cluster.</a:t>
          </a:r>
          <a:endParaRPr lang="en-US"/>
        </a:p>
      </dgm:t>
    </dgm:pt>
    <dgm:pt modelId="{A6E06582-DA9A-49CE-9215-051CAEC4B172}" type="parTrans" cxnId="{AAAB7302-2057-49E8-8016-1FF07EEDDBD7}">
      <dgm:prSet/>
      <dgm:spPr/>
      <dgm:t>
        <a:bodyPr/>
        <a:lstStyle/>
        <a:p>
          <a:endParaRPr lang="en-US"/>
        </a:p>
      </dgm:t>
    </dgm:pt>
    <dgm:pt modelId="{A72032C4-8B9A-4E38-829E-8B9E2F195A66}" type="sibTrans" cxnId="{AAAB7302-2057-49E8-8016-1FF07EEDDBD7}">
      <dgm:prSet/>
      <dgm:spPr/>
      <dgm:t>
        <a:bodyPr/>
        <a:lstStyle/>
        <a:p>
          <a:endParaRPr lang="en-US"/>
        </a:p>
      </dgm:t>
    </dgm:pt>
    <dgm:pt modelId="{B8EFC6EE-66F9-4BD7-9E6D-4A14B928FCBB}">
      <dgm:prSet/>
      <dgm:spPr/>
      <dgm:t>
        <a:bodyPr/>
        <a:lstStyle/>
        <a:p>
          <a:r>
            <a:rPr lang="en-US" b="1" i="0"/>
            <a:t>Pipelines:</a:t>
          </a:r>
          <a:r>
            <a:rPr lang="en-US" b="0" i="0"/>
            <a:t> </a:t>
          </a:r>
          <a:endParaRPr lang="en-US"/>
        </a:p>
      </dgm:t>
    </dgm:pt>
    <dgm:pt modelId="{295EF156-6EFD-45C7-9DCB-7221B149BE7B}" type="parTrans" cxnId="{E0B5FAC7-A45E-43DB-8E68-10C60F135316}">
      <dgm:prSet/>
      <dgm:spPr/>
      <dgm:t>
        <a:bodyPr/>
        <a:lstStyle/>
        <a:p>
          <a:endParaRPr lang="en-US"/>
        </a:p>
      </dgm:t>
    </dgm:pt>
    <dgm:pt modelId="{1A8E061B-4B5B-4396-B99F-1715180BBFAD}" type="sibTrans" cxnId="{E0B5FAC7-A45E-43DB-8E68-10C60F135316}">
      <dgm:prSet/>
      <dgm:spPr/>
      <dgm:t>
        <a:bodyPr/>
        <a:lstStyle/>
        <a:p>
          <a:endParaRPr lang="en-US"/>
        </a:p>
      </dgm:t>
    </dgm:pt>
    <dgm:pt modelId="{7391A088-61FC-4771-8A8A-C327D3FBB334}">
      <dgm:prSet/>
      <dgm:spPr/>
      <dgm:t>
        <a:bodyPr/>
        <a:lstStyle/>
        <a:p>
          <a:r>
            <a:rPr lang="en-US" b="0" i="0"/>
            <a:t>MLlib standardizes APIs for machine learning algorithms to make it easier to combine multiple algorithms into a single pipeline or workflow.</a:t>
          </a:r>
          <a:endParaRPr lang="en-US"/>
        </a:p>
      </dgm:t>
    </dgm:pt>
    <dgm:pt modelId="{1FB06CD7-0BC2-4FDA-A038-FD880FF3D90A}" type="parTrans" cxnId="{C27412D0-8075-4141-A9E6-8C77CDBF97D6}">
      <dgm:prSet/>
      <dgm:spPr/>
      <dgm:t>
        <a:bodyPr/>
        <a:lstStyle/>
        <a:p>
          <a:endParaRPr lang="en-US"/>
        </a:p>
      </dgm:t>
    </dgm:pt>
    <dgm:pt modelId="{8D466B26-2BD8-4AB9-88A3-39046F428F92}" type="sibTrans" cxnId="{C27412D0-8075-4141-A9E6-8C77CDBF97D6}">
      <dgm:prSet/>
      <dgm:spPr/>
      <dgm:t>
        <a:bodyPr/>
        <a:lstStyle/>
        <a:p>
          <a:endParaRPr lang="en-US"/>
        </a:p>
      </dgm:t>
    </dgm:pt>
    <dgm:pt modelId="{8BEAE475-C26F-4458-8DB1-2EC3EB648D5B}">
      <dgm:prSet/>
      <dgm:spPr/>
      <dgm:t>
        <a:bodyPr/>
        <a:lstStyle/>
        <a:p>
          <a:r>
            <a:rPr lang="en-US" b="1" i="0"/>
            <a:t>Hyperparameter Tuning:</a:t>
          </a:r>
          <a:r>
            <a:rPr lang="en-US" b="0" i="0"/>
            <a:t> </a:t>
          </a:r>
          <a:endParaRPr lang="en-US"/>
        </a:p>
      </dgm:t>
    </dgm:pt>
    <dgm:pt modelId="{0DBFA9E1-CDB4-4B34-B32C-79A7DC785F67}" type="parTrans" cxnId="{9426F1B0-382F-4E6E-8D2A-D8C58D674E19}">
      <dgm:prSet/>
      <dgm:spPr/>
      <dgm:t>
        <a:bodyPr/>
        <a:lstStyle/>
        <a:p>
          <a:endParaRPr lang="en-US"/>
        </a:p>
      </dgm:t>
    </dgm:pt>
    <dgm:pt modelId="{B762ED5C-EFF8-443D-BB00-54AB35918B43}" type="sibTrans" cxnId="{9426F1B0-382F-4E6E-8D2A-D8C58D674E19}">
      <dgm:prSet/>
      <dgm:spPr/>
      <dgm:t>
        <a:bodyPr/>
        <a:lstStyle/>
        <a:p>
          <a:endParaRPr lang="en-US"/>
        </a:p>
      </dgm:t>
    </dgm:pt>
    <dgm:pt modelId="{C3ABDAE1-34A3-47B4-9A22-18D071530670}">
      <dgm:prSet/>
      <dgm:spPr/>
      <dgm:t>
        <a:bodyPr/>
        <a:lstStyle/>
        <a:p>
          <a:r>
            <a:rPr lang="en-US" b="0" i="0"/>
            <a:t>Spark MLlib includes tools such as Cross-Validator and Train-Validation Split to help choose the best parameters for your models.</a:t>
          </a:r>
          <a:endParaRPr lang="en-US"/>
        </a:p>
      </dgm:t>
    </dgm:pt>
    <dgm:pt modelId="{DDAACEE9-D010-43FA-9AA3-198D65207A94}" type="parTrans" cxnId="{F459C7C8-BDC1-492B-B5FC-D7EE9B962D49}">
      <dgm:prSet/>
      <dgm:spPr/>
      <dgm:t>
        <a:bodyPr/>
        <a:lstStyle/>
        <a:p>
          <a:endParaRPr lang="en-US"/>
        </a:p>
      </dgm:t>
    </dgm:pt>
    <dgm:pt modelId="{BF8C0C22-02BE-4A4E-B775-B7E9D2FD1EC1}" type="sibTrans" cxnId="{F459C7C8-BDC1-492B-B5FC-D7EE9B962D49}">
      <dgm:prSet/>
      <dgm:spPr/>
      <dgm:t>
        <a:bodyPr/>
        <a:lstStyle/>
        <a:p>
          <a:endParaRPr lang="en-US"/>
        </a:p>
      </dgm:t>
    </dgm:pt>
    <dgm:pt modelId="{E8E7D7EE-0067-47E2-A1FB-64448B62BC67}">
      <dgm:prSet/>
      <dgm:spPr/>
      <dgm:t>
        <a:bodyPr/>
        <a:lstStyle/>
        <a:p>
          <a:r>
            <a:rPr lang="en-US" b="1" i="0"/>
            <a:t>Model Evaluation:</a:t>
          </a:r>
          <a:r>
            <a:rPr lang="en-US" b="0" i="0"/>
            <a:t> </a:t>
          </a:r>
          <a:endParaRPr lang="en-US"/>
        </a:p>
      </dgm:t>
    </dgm:pt>
    <dgm:pt modelId="{4FACCBA8-2D9C-4DBC-9812-DDCBF706038C}" type="parTrans" cxnId="{8D25298B-C076-495A-99AC-2D8E94007B1E}">
      <dgm:prSet/>
      <dgm:spPr/>
      <dgm:t>
        <a:bodyPr/>
        <a:lstStyle/>
        <a:p>
          <a:endParaRPr lang="en-US"/>
        </a:p>
      </dgm:t>
    </dgm:pt>
    <dgm:pt modelId="{F0D155BF-FC6A-4442-8AE5-3824E2E61486}" type="sibTrans" cxnId="{8D25298B-C076-495A-99AC-2D8E94007B1E}">
      <dgm:prSet/>
      <dgm:spPr/>
      <dgm:t>
        <a:bodyPr/>
        <a:lstStyle/>
        <a:p>
          <a:endParaRPr lang="en-US"/>
        </a:p>
      </dgm:t>
    </dgm:pt>
    <dgm:pt modelId="{E18776C6-A877-4DCC-93F9-AB7F1502D5D4}">
      <dgm:prSet/>
      <dgm:spPr/>
      <dgm:t>
        <a:bodyPr/>
        <a:lstStyle/>
        <a:p>
          <a:r>
            <a:rPr lang="en-US" b="0" i="0"/>
            <a:t>It includes various metrics for evaluating the quality of a model's predictions, including Precision, Recall, F1 Score, ROC curves, etc.</a:t>
          </a:r>
          <a:endParaRPr lang="en-US"/>
        </a:p>
      </dgm:t>
    </dgm:pt>
    <dgm:pt modelId="{5BAEAED3-FF8B-46B3-8E3E-95B7B73281EA}" type="parTrans" cxnId="{CEEC9818-A195-4A58-B867-4A7AC41BCCF6}">
      <dgm:prSet/>
      <dgm:spPr/>
      <dgm:t>
        <a:bodyPr/>
        <a:lstStyle/>
        <a:p>
          <a:endParaRPr lang="en-US"/>
        </a:p>
      </dgm:t>
    </dgm:pt>
    <dgm:pt modelId="{C6713CF3-8AA8-4450-93D6-14E35D47ECBD}" type="sibTrans" cxnId="{CEEC9818-A195-4A58-B867-4A7AC41BCCF6}">
      <dgm:prSet/>
      <dgm:spPr/>
      <dgm:t>
        <a:bodyPr/>
        <a:lstStyle/>
        <a:p>
          <a:endParaRPr lang="en-US"/>
        </a:p>
      </dgm:t>
    </dgm:pt>
    <dgm:pt modelId="{4B70B840-6FF5-47A8-A3CB-449B06E51278}">
      <dgm:prSet/>
      <dgm:spPr/>
      <dgm:t>
        <a:bodyPr/>
        <a:lstStyle/>
        <a:p>
          <a:r>
            <a:rPr lang="en-US" b="1" i="0"/>
            <a:t>Distributed Training:</a:t>
          </a:r>
          <a:r>
            <a:rPr lang="en-US" b="0" i="0"/>
            <a:t> </a:t>
          </a:r>
          <a:endParaRPr lang="en-US"/>
        </a:p>
      </dgm:t>
    </dgm:pt>
    <dgm:pt modelId="{7AAAA600-F4EA-42E8-959B-E3019A493670}" type="parTrans" cxnId="{CCED15F4-8B4D-45DD-81F5-613318247982}">
      <dgm:prSet/>
      <dgm:spPr/>
      <dgm:t>
        <a:bodyPr/>
        <a:lstStyle/>
        <a:p>
          <a:endParaRPr lang="en-US"/>
        </a:p>
      </dgm:t>
    </dgm:pt>
    <dgm:pt modelId="{9A32A925-D667-44CA-944F-27376BF5D1AF}" type="sibTrans" cxnId="{CCED15F4-8B4D-45DD-81F5-613318247982}">
      <dgm:prSet/>
      <dgm:spPr/>
      <dgm:t>
        <a:bodyPr/>
        <a:lstStyle/>
        <a:p>
          <a:endParaRPr lang="en-US"/>
        </a:p>
      </dgm:t>
    </dgm:pt>
    <dgm:pt modelId="{EBDE822B-E054-43BB-9721-766F0A6894E8}">
      <dgm:prSet/>
      <dgm:spPr/>
      <dgm:t>
        <a:bodyPr/>
        <a:lstStyle/>
        <a:p>
          <a:r>
            <a:rPr lang="en-US" b="0" i="0" dirty="0"/>
            <a:t>Leveraging the power of Spark, training of machine learning models can be distributed over many nodes, making it feasible to train large models over massive datasets.</a:t>
          </a:r>
          <a:endParaRPr lang="en-US" dirty="0"/>
        </a:p>
      </dgm:t>
    </dgm:pt>
    <dgm:pt modelId="{1E93A10C-BD2C-4B11-8ECB-A036E0C17968}" type="parTrans" cxnId="{0078FC36-ECF4-437C-9032-248F4A154DC0}">
      <dgm:prSet/>
      <dgm:spPr/>
      <dgm:t>
        <a:bodyPr/>
        <a:lstStyle/>
        <a:p>
          <a:endParaRPr lang="en-US"/>
        </a:p>
      </dgm:t>
    </dgm:pt>
    <dgm:pt modelId="{99BAC246-F466-4D18-9B57-10215DC52D73}" type="sibTrans" cxnId="{0078FC36-ECF4-437C-9032-248F4A154DC0}">
      <dgm:prSet/>
      <dgm:spPr/>
      <dgm:t>
        <a:bodyPr/>
        <a:lstStyle/>
        <a:p>
          <a:endParaRPr lang="en-US"/>
        </a:p>
      </dgm:t>
    </dgm:pt>
    <dgm:pt modelId="{C48E8174-2F88-4047-A5EC-DA644C15FB5F}">
      <dgm:prSet/>
      <dgm:spPr/>
      <dgm:t>
        <a:bodyPr/>
        <a:lstStyle/>
        <a:p>
          <a:r>
            <a:rPr lang="en-US" b="1" i="0"/>
            <a:t>Interoperability:</a:t>
          </a:r>
          <a:r>
            <a:rPr lang="en-US" b="0" i="0"/>
            <a:t> </a:t>
          </a:r>
          <a:endParaRPr lang="en-US"/>
        </a:p>
      </dgm:t>
    </dgm:pt>
    <dgm:pt modelId="{62E7FF55-60AB-4842-9638-15796B4EC27C}" type="parTrans" cxnId="{0505088B-8C7E-469C-9F51-180510DECC9D}">
      <dgm:prSet/>
      <dgm:spPr/>
      <dgm:t>
        <a:bodyPr/>
        <a:lstStyle/>
        <a:p>
          <a:endParaRPr lang="en-US"/>
        </a:p>
      </dgm:t>
    </dgm:pt>
    <dgm:pt modelId="{D4C57D7E-1EC8-4DA8-8EA9-7397DE49B02A}" type="sibTrans" cxnId="{0505088B-8C7E-469C-9F51-180510DECC9D}">
      <dgm:prSet/>
      <dgm:spPr/>
      <dgm:t>
        <a:bodyPr/>
        <a:lstStyle/>
        <a:p>
          <a:endParaRPr lang="en-US"/>
        </a:p>
      </dgm:t>
    </dgm:pt>
    <dgm:pt modelId="{73145825-78C3-434E-8BA4-27BEEA90AFDB}">
      <dgm:prSet/>
      <dgm:spPr/>
      <dgm:t>
        <a:bodyPr/>
        <a:lstStyle/>
        <a:p>
          <a:r>
            <a:rPr lang="en-US" b="0" i="0"/>
            <a:t>MLlib models have a consistent, unified API which makes it easier to construct ML pipelines. Additionally, they can export their models in a standard format compatible with other machine learning libraries.</a:t>
          </a:r>
          <a:endParaRPr lang="en-US"/>
        </a:p>
      </dgm:t>
    </dgm:pt>
    <dgm:pt modelId="{D93DA4E3-E121-49C9-B5CE-CBECA695E222}" type="parTrans" cxnId="{CC9A171A-C510-40CB-973F-BF04E3B18763}">
      <dgm:prSet/>
      <dgm:spPr/>
      <dgm:t>
        <a:bodyPr/>
        <a:lstStyle/>
        <a:p>
          <a:endParaRPr lang="en-US"/>
        </a:p>
      </dgm:t>
    </dgm:pt>
    <dgm:pt modelId="{49DBAC0B-F0A2-46BC-B13A-8455B54FFF79}" type="sibTrans" cxnId="{CC9A171A-C510-40CB-973F-BF04E3B18763}">
      <dgm:prSet/>
      <dgm:spPr/>
      <dgm:t>
        <a:bodyPr/>
        <a:lstStyle/>
        <a:p>
          <a:endParaRPr lang="en-US"/>
        </a:p>
      </dgm:t>
    </dgm:pt>
    <dgm:pt modelId="{ED6DD5F8-8065-644F-AD3D-54AC860AEB15}" type="pres">
      <dgm:prSet presAssocID="{4A2F426D-1661-422B-A8ED-19BF259BF5EA}" presName="vert0" presStyleCnt="0">
        <dgm:presLayoutVars>
          <dgm:dir/>
          <dgm:animOne val="branch"/>
          <dgm:animLvl val="lvl"/>
        </dgm:presLayoutVars>
      </dgm:prSet>
      <dgm:spPr/>
    </dgm:pt>
    <dgm:pt modelId="{2831CD20-EA13-3D42-A4CF-CA72E7FA2A17}" type="pres">
      <dgm:prSet presAssocID="{9AB06DC1-B081-494B-8B18-619E77980E1F}" presName="thickLine" presStyleLbl="alignNode1" presStyleIdx="0" presStyleCnt="6"/>
      <dgm:spPr/>
    </dgm:pt>
    <dgm:pt modelId="{F3729BE1-BAED-ED41-8591-8D09DFF4EBD4}" type="pres">
      <dgm:prSet presAssocID="{9AB06DC1-B081-494B-8B18-619E77980E1F}" presName="horz1" presStyleCnt="0"/>
      <dgm:spPr/>
    </dgm:pt>
    <dgm:pt modelId="{51213020-5102-C948-8EF0-E380E9E3C4DB}" type="pres">
      <dgm:prSet presAssocID="{9AB06DC1-B081-494B-8B18-619E77980E1F}" presName="tx1" presStyleLbl="revTx" presStyleIdx="0" presStyleCnt="12"/>
      <dgm:spPr/>
    </dgm:pt>
    <dgm:pt modelId="{0E0FDD56-0F8F-4843-A4F7-441854C83D1D}" type="pres">
      <dgm:prSet presAssocID="{9AB06DC1-B081-494B-8B18-619E77980E1F}" presName="vert1" presStyleCnt="0"/>
      <dgm:spPr/>
    </dgm:pt>
    <dgm:pt modelId="{71EE8F25-CEAB-8047-ACAE-94EB2EC0515E}" type="pres">
      <dgm:prSet presAssocID="{29151B6E-3BB0-47BE-92AC-CAB164B8C9EB}" presName="vertSpace2a" presStyleCnt="0"/>
      <dgm:spPr/>
    </dgm:pt>
    <dgm:pt modelId="{E8174E2C-80B3-9144-9F10-14F976156EB3}" type="pres">
      <dgm:prSet presAssocID="{29151B6E-3BB0-47BE-92AC-CAB164B8C9EB}" presName="horz2" presStyleCnt="0"/>
      <dgm:spPr/>
    </dgm:pt>
    <dgm:pt modelId="{85A3C114-C8DC-4A4C-81D9-C7CE5EC4B72F}" type="pres">
      <dgm:prSet presAssocID="{29151B6E-3BB0-47BE-92AC-CAB164B8C9EB}" presName="horzSpace2" presStyleCnt="0"/>
      <dgm:spPr/>
    </dgm:pt>
    <dgm:pt modelId="{2C1167F7-3ED7-B84D-9327-3E979C67EC9A}" type="pres">
      <dgm:prSet presAssocID="{29151B6E-3BB0-47BE-92AC-CAB164B8C9EB}" presName="tx2" presStyleLbl="revTx" presStyleIdx="1" presStyleCnt="12"/>
      <dgm:spPr/>
    </dgm:pt>
    <dgm:pt modelId="{62D2D3A5-3770-0849-8CB5-AEB118112F84}" type="pres">
      <dgm:prSet presAssocID="{29151B6E-3BB0-47BE-92AC-CAB164B8C9EB}" presName="vert2" presStyleCnt="0"/>
      <dgm:spPr/>
    </dgm:pt>
    <dgm:pt modelId="{A9B739AF-ACFC-8847-AF81-89A70CBF0BBD}" type="pres">
      <dgm:prSet presAssocID="{29151B6E-3BB0-47BE-92AC-CAB164B8C9EB}" presName="thinLine2b" presStyleLbl="callout" presStyleIdx="0" presStyleCnt="6"/>
      <dgm:spPr/>
    </dgm:pt>
    <dgm:pt modelId="{B7ED56F5-24FB-E646-8B7D-D6543B5ACAB0}" type="pres">
      <dgm:prSet presAssocID="{29151B6E-3BB0-47BE-92AC-CAB164B8C9EB}" presName="vertSpace2b" presStyleCnt="0"/>
      <dgm:spPr/>
    </dgm:pt>
    <dgm:pt modelId="{1FE1004B-D92F-1944-A69F-94E1ACB2C9DE}" type="pres">
      <dgm:prSet presAssocID="{B8EFC6EE-66F9-4BD7-9E6D-4A14B928FCBB}" presName="thickLine" presStyleLbl="alignNode1" presStyleIdx="1" presStyleCnt="6"/>
      <dgm:spPr/>
    </dgm:pt>
    <dgm:pt modelId="{75E5A57E-9FF5-6146-8146-63DB89A0EDF9}" type="pres">
      <dgm:prSet presAssocID="{B8EFC6EE-66F9-4BD7-9E6D-4A14B928FCBB}" presName="horz1" presStyleCnt="0"/>
      <dgm:spPr/>
    </dgm:pt>
    <dgm:pt modelId="{C6CCD1E0-DB8F-3145-99B6-605DF7920BCA}" type="pres">
      <dgm:prSet presAssocID="{B8EFC6EE-66F9-4BD7-9E6D-4A14B928FCBB}" presName="tx1" presStyleLbl="revTx" presStyleIdx="2" presStyleCnt="12"/>
      <dgm:spPr/>
    </dgm:pt>
    <dgm:pt modelId="{EF767196-11F1-144A-9028-66DB7EC9AA2F}" type="pres">
      <dgm:prSet presAssocID="{B8EFC6EE-66F9-4BD7-9E6D-4A14B928FCBB}" presName="vert1" presStyleCnt="0"/>
      <dgm:spPr/>
    </dgm:pt>
    <dgm:pt modelId="{356C0CA6-088D-E74A-A0A6-89A37BDB0363}" type="pres">
      <dgm:prSet presAssocID="{7391A088-61FC-4771-8A8A-C327D3FBB334}" presName="vertSpace2a" presStyleCnt="0"/>
      <dgm:spPr/>
    </dgm:pt>
    <dgm:pt modelId="{C768209B-05AE-B246-97A3-87908EE1D317}" type="pres">
      <dgm:prSet presAssocID="{7391A088-61FC-4771-8A8A-C327D3FBB334}" presName="horz2" presStyleCnt="0"/>
      <dgm:spPr/>
    </dgm:pt>
    <dgm:pt modelId="{C4840DE2-C1E0-A04A-AB41-21D7D96042F3}" type="pres">
      <dgm:prSet presAssocID="{7391A088-61FC-4771-8A8A-C327D3FBB334}" presName="horzSpace2" presStyleCnt="0"/>
      <dgm:spPr/>
    </dgm:pt>
    <dgm:pt modelId="{3BC87093-5DAC-7B4C-B67D-A583C5FFC9D7}" type="pres">
      <dgm:prSet presAssocID="{7391A088-61FC-4771-8A8A-C327D3FBB334}" presName="tx2" presStyleLbl="revTx" presStyleIdx="3" presStyleCnt="12"/>
      <dgm:spPr/>
    </dgm:pt>
    <dgm:pt modelId="{51A780C5-CD18-F749-8630-F541A7A9010F}" type="pres">
      <dgm:prSet presAssocID="{7391A088-61FC-4771-8A8A-C327D3FBB334}" presName="vert2" presStyleCnt="0"/>
      <dgm:spPr/>
    </dgm:pt>
    <dgm:pt modelId="{CE5BA0B9-5A14-8D44-8C07-66E62212F9A6}" type="pres">
      <dgm:prSet presAssocID="{7391A088-61FC-4771-8A8A-C327D3FBB334}" presName="thinLine2b" presStyleLbl="callout" presStyleIdx="1" presStyleCnt="6"/>
      <dgm:spPr/>
    </dgm:pt>
    <dgm:pt modelId="{175E7556-BC81-E74E-83A7-807A1D33C1E7}" type="pres">
      <dgm:prSet presAssocID="{7391A088-61FC-4771-8A8A-C327D3FBB334}" presName="vertSpace2b" presStyleCnt="0"/>
      <dgm:spPr/>
    </dgm:pt>
    <dgm:pt modelId="{9B731A99-DD47-924F-97A2-08E1E4AC2628}" type="pres">
      <dgm:prSet presAssocID="{8BEAE475-C26F-4458-8DB1-2EC3EB648D5B}" presName="thickLine" presStyleLbl="alignNode1" presStyleIdx="2" presStyleCnt="6"/>
      <dgm:spPr/>
    </dgm:pt>
    <dgm:pt modelId="{8DD3F7BC-1336-8840-B2AD-D4D46748BC94}" type="pres">
      <dgm:prSet presAssocID="{8BEAE475-C26F-4458-8DB1-2EC3EB648D5B}" presName="horz1" presStyleCnt="0"/>
      <dgm:spPr/>
    </dgm:pt>
    <dgm:pt modelId="{ED512A17-B34E-6349-9FC5-EE824B26B2D3}" type="pres">
      <dgm:prSet presAssocID="{8BEAE475-C26F-4458-8DB1-2EC3EB648D5B}" presName="tx1" presStyleLbl="revTx" presStyleIdx="4" presStyleCnt="12"/>
      <dgm:spPr/>
    </dgm:pt>
    <dgm:pt modelId="{9E8A1E63-7731-AA44-9A0A-FBA9CC38AEE6}" type="pres">
      <dgm:prSet presAssocID="{8BEAE475-C26F-4458-8DB1-2EC3EB648D5B}" presName="vert1" presStyleCnt="0"/>
      <dgm:spPr/>
    </dgm:pt>
    <dgm:pt modelId="{1057F9E1-0CBD-B449-B808-7FBCA1E5F703}" type="pres">
      <dgm:prSet presAssocID="{C3ABDAE1-34A3-47B4-9A22-18D071530670}" presName="vertSpace2a" presStyleCnt="0"/>
      <dgm:spPr/>
    </dgm:pt>
    <dgm:pt modelId="{E97B934E-8D54-DE4A-A235-88CB3596C43B}" type="pres">
      <dgm:prSet presAssocID="{C3ABDAE1-34A3-47B4-9A22-18D071530670}" presName="horz2" presStyleCnt="0"/>
      <dgm:spPr/>
    </dgm:pt>
    <dgm:pt modelId="{DAB9DF4B-0A9B-324B-BB46-634C44553390}" type="pres">
      <dgm:prSet presAssocID="{C3ABDAE1-34A3-47B4-9A22-18D071530670}" presName="horzSpace2" presStyleCnt="0"/>
      <dgm:spPr/>
    </dgm:pt>
    <dgm:pt modelId="{E52A9E36-BDC2-4843-A066-DB332841EA71}" type="pres">
      <dgm:prSet presAssocID="{C3ABDAE1-34A3-47B4-9A22-18D071530670}" presName="tx2" presStyleLbl="revTx" presStyleIdx="5" presStyleCnt="12"/>
      <dgm:spPr/>
    </dgm:pt>
    <dgm:pt modelId="{F19ADD23-10FA-6849-B069-DDA699286449}" type="pres">
      <dgm:prSet presAssocID="{C3ABDAE1-34A3-47B4-9A22-18D071530670}" presName="vert2" presStyleCnt="0"/>
      <dgm:spPr/>
    </dgm:pt>
    <dgm:pt modelId="{A90F950B-53FE-5143-8DE1-E140F9C01D5B}" type="pres">
      <dgm:prSet presAssocID="{C3ABDAE1-34A3-47B4-9A22-18D071530670}" presName="thinLine2b" presStyleLbl="callout" presStyleIdx="2" presStyleCnt="6"/>
      <dgm:spPr/>
    </dgm:pt>
    <dgm:pt modelId="{E291B26D-3CD9-8D46-B4FA-C14F0E1692EE}" type="pres">
      <dgm:prSet presAssocID="{C3ABDAE1-34A3-47B4-9A22-18D071530670}" presName="vertSpace2b" presStyleCnt="0"/>
      <dgm:spPr/>
    </dgm:pt>
    <dgm:pt modelId="{E3849AFD-4DD3-CD43-A302-11E3FECC89DA}" type="pres">
      <dgm:prSet presAssocID="{E8E7D7EE-0067-47E2-A1FB-64448B62BC67}" presName="thickLine" presStyleLbl="alignNode1" presStyleIdx="3" presStyleCnt="6"/>
      <dgm:spPr/>
    </dgm:pt>
    <dgm:pt modelId="{F9881B54-9D49-4340-8CA9-9D704455E50F}" type="pres">
      <dgm:prSet presAssocID="{E8E7D7EE-0067-47E2-A1FB-64448B62BC67}" presName="horz1" presStyleCnt="0"/>
      <dgm:spPr/>
    </dgm:pt>
    <dgm:pt modelId="{BAA08D29-3B57-5A4F-A2C5-FC5D3B9422CE}" type="pres">
      <dgm:prSet presAssocID="{E8E7D7EE-0067-47E2-A1FB-64448B62BC67}" presName="tx1" presStyleLbl="revTx" presStyleIdx="6" presStyleCnt="12"/>
      <dgm:spPr/>
    </dgm:pt>
    <dgm:pt modelId="{034E3C8A-C299-4D43-8616-BDAADF0750BA}" type="pres">
      <dgm:prSet presAssocID="{E8E7D7EE-0067-47E2-A1FB-64448B62BC67}" presName="vert1" presStyleCnt="0"/>
      <dgm:spPr/>
    </dgm:pt>
    <dgm:pt modelId="{9AE2EAAD-1BF8-DD4D-B65E-F908DE8B54B3}" type="pres">
      <dgm:prSet presAssocID="{E18776C6-A877-4DCC-93F9-AB7F1502D5D4}" presName="vertSpace2a" presStyleCnt="0"/>
      <dgm:spPr/>
    </dgm:pt>
    <dgm:pt modelId="{E65FEC98-5CE1-A244-87A9-5CD303F7D180}" type="pres">
      <dgm:prSet presAssocID="{E18776C6-A877-4DCC-93F9-AB7F1502D5D4}" presName="horz2" presStyleCnt="0"/>
      <dgm:spPr/>
    </dgm:pt>
    <dgm:pt modelId="{66727CFD-ADB2-3046-A104-4EDB601C5C2F}" type="pres">
      <dgm:prSet presAssocID="{E18776C6-A877-4DCC-93F9-AB7F1502D5D4}" presName="horzSpace2" presStyleCnt="0"/>
      <dgm:spPr/>
    </dgm:pt>
    <dgm:pt modelId="{58F94A9C-806C-EE49-89C1-90BB275690AF}" type="pres">
      <dgm:prSet presAssocID="{E18776C6-A877-4DCC-93F9-AB7F1502D5D4}" presName="tx2" presStyleLbl="revTx" presStyleIdx="7" presStyleCnt="12"/>
      <dgm:spPr/>
    </dgm:pt>
    <dgm:pt modelId="{AC48D22A-4F3C-7649-B911-1F89D686B4CC}" type="pres">
      <dgm:prSet presAssocID="{E18776C6-A877-4DCC-93F9-AB7F1502D5D4}" presName="vert2" presStyleCnt="0"/>
      <dgm:spPr/>
    </dgm:pt>
    <dgm:pt modelId="{9AA1CA5A-98E9-3F40-ABB8-70E969DA17E0}" type="pres">
      <dgm:prSet presAssocID="{E18776C6-A877-4DCC-93F9-AB7F1502D5D4}" presName="thinLine2b" presStyleLbl="callout" presStyleIdx="3" presStyleCnt="6"/>
      <dgm:spPr/>
    </dgm:pt>
    <dgm:pt modelId="{9CCE199D-C4C5-F245-98A1-6C0E4BDEBCB6}" type="pres">
      <dgm:prSet presAssocID="{E18776C6-A877-4DCC-93F9-AB7F1502D5D4}" presName="vertSpace2b" presStyleCnt="0"/>
      <dgm:spPr/>
    </dgm:pt>
    <dgm:pt modelId="{7FC88CA4-4096-BB44-8954-91DCD66B8E22}" type="pres">
      <dgm:prSet presAssocID="{4B70B840-6FF5-47A8-A3CB-449B06E51278}" presName="thickLine" presStyleLbl="alignNode1" presStyleIdx="4" presStyleCnt="6"/>
      <dgm:spPr/>
    </dgm:pt>
    <dgm:pt modelId="{68A1A21F-96D5-0049-8AC9-396AFE6578AC}" type="pres">
      <dgm:prSet presAssocID="{4B70B840-6FF5-47A8-A3CB-449B06E51278}" presName="horz1" presStyleCnt="0"/>
      <dgm:spPr/>
    </dgm:pt>
    <dgm:pt modelId="{212928AD-BE1D-1F47-802E-D4FCD4F333E1}" type="pres">
      <dgm:prSet presAssocID="{4B70B840-6FF5-47A8-A3CB-449B06E51278}" presName="tx1" presStyleLbl="revTx" presStyleIdx="8" presStyleCnt="12"/>
      <dgm:spPr/>
    </dgm:pt>
    <dgm:pt modelId="{8FD82B1A-5406-EA4C-A9B1-D459BBE7C6F2}" type="pres">
      <dgm:prSet presAssocID="{4B70B840-6FF5-47A8-A3CB-449B06E51278}" presName="vert1" presStyleCnt="0"/>
      <dgm:spPr/>
    </dgm:pt>
    <dgm:pt modelId="{012F2D9A-E974-9D42-BDF6-B231517FBA17}" type="pres">
      <dgm:prSet presAssocID="{EBDE822B-E054-43BB-9721-766F0A6894E8}" presName="vertSpace2a" presStyleCnt="0"/>
      <dgm:spPr/>
    </dgm:pt>
    <dgm:pt modelId="{787CB6BA-0C68-2543-9B89-7FBD35C216EB}" type="pres">
      <dgm:prSet presAssocID="{EBDE822B-E054-43BB-9721-766F0A6894E8}" presName="horz2" presStyleCnt="0"/>
      <dgm:spPr/>
    </dgm:pt>
    <dgm:pt modelId="{75898EE5-3EEA-6143-9138-4E14119F0C31}" type="pres">
      <dgm:prSet presAssocID="{EBDE822B-E054-43BB-9721-766F0A6894E8}" presName="horzSpace2" presStyleCnt="0"/>
      <dgm:spPr/>
    </dgm:pt>
    <dgm:pt modelId="{6DEB78E2-3D67-174E-B80B-0C5F0F328847}" type="pres">
      <dgm:prSet presAssocID="{EBDE822B-E054-43BB-9721-766F0A6894E8}" presName="tx2" presStyleLbl="revTx" presStyleIdx="9" presStyleCnt="12"/>
      <dgm:spPr/>
    </dgm:pt>
    <dgm:pt modelId="{6D3158F0-8FC0-AF4D-A939-D41A62AD6A96}" type="pres">
      <dgm:prSet presAssocID="{EBDE822B-E054-43BB-9721-766F0A6894E8}" presName="vert2" presStyleCnt="0"/>
      <dgm:spPr/>
    </dgm:pt>
    <dgm:pt modelId="{6467AFE5-F4C9-5944-AF9B-DF4389EDEA9F}" type="pres">
      <dgm:prSet presAssocID="{EBDE822B-E054-43BB-9721-766F0A6894E8}" presName="thinLine2b" presStyleLbl="callout" presStyleIdx="4" presStyleCnt="6"/>
      <dgm:spPr/>
    </dgm:pt>
    <dgm:pt modelId="{D7786EB8-6F0F-4340-B90F-F407A746E4CD}" type="pres">
      <dgm:prSet presAssocID="{EBDE822B-E054-43BB-9721-766F0A6894E8}" presName="vertSpace2b" presStyleCnt="0"/>
      <dgm:spPr/>
    </dgm:pt>
    <dgm:pt modelId="{0A2B48A3-6400-FC44-9A62-B740D6F60A0C}" type="pres">
      <dgm:prSet presAssocID="{C48E8174-2F88-4047-A5EC-DA644C15FB5F}" presName="thickLine" presStyleLbl="alignNode1" presStyleIdx="5" presStyleCnt="6"/>
      <dgm:spPr/>
    </dgm:pt>
    <dgm:pt modelId="{49B526F4-548A-2444-AC17-3AFEF6F53569}" type="pres">
      <dgm:prSet presAssocID="{C48E8174-2F88-4047-A5EC-DA644C15FB5F}" presName="horz1" presStyleCnt="0"/>
      <dgm:spPr/>
    </dgm:pt>
    <dgm:pt modelId="{0E5891EA-1287-5E42-83E0-6CBF452A8BA8}" type="pres">
      <dgm:prSet presAssocID="{C48E8174-2F88-4047-A5EC-DA644C15FB5F}" presName="tx1" presStyleLbl="revTx" presStyleIdx="10" presStyleCnt="12"/>
      <dgm:spPr/>
    </dgm:pt>
    <dgm:pt modelId="{4AAD8291-9D2B-8045-9F32-FF75D3FD1894}" type="pres">
      <dgm:prSet presAssocID="{C48E8174-2F88-4047-A5EC-DA644C15FB5F}" presName="vert1" presStyleCnt="0"/>
      <dgm:spPr/>
    </dgm:pt>
    <dgm:pt modelId="{0F00CC8B-5AA3-2846-A01F-F2CA11250736}" type="pres">
      <dgm:prSet presAssocID="{73145825-78C3-434E-8BA4-27BEEA90AFDB}" presName="vertSpace2a" presStyleCnt="0"/>
      <dgm:spPr/>
    </dgm:pt>
    <dgm:pt modelId="{9DA83854-97DF-9C4B-B4D0-E688C0DBE774}" type="pres">
      <dgm:prSet presAssocID="{73145825-78C3-434E-8BA4-27BEEA90AFDB}" presName="horz2" presStyleCnt="0"/>
      <dgm:spPr/>
    </dgm:pt>
    <dgm:pt modelId="{539D7E32-A48F-0540-BD23-0B9CEDCAFB32}" type="pres">
      <dgm:prSet presAssocID="{73145825-78C3-434E-8BA4-27BEEA90AFDB}" presName="horzSpace2" presStyleCnt="0"/>
      <dgm:spPr/>
    </dgm:pt>
    <dgm:pt modelId="{B65FF3B3-DC9C-9247-810A-8D441B866392}" type="pres">
      <dgm:prSet presAssocID="{73145825-78C3-434E-8BA4-27BEEA90AFDB}" presName="tx2" presStyleLbl="revTx" presStyleIdx="11" presStyleCnt="12"/>
      <dgm:spPr/>
    </dgm:pt>
    <dgm:pt modelId="{95A52EE8-F535-9748-9A0A-AF8B9149FAFA}" type="pres">
      <dgm:prSet presAssocID="{73145825-78C3-434E-8BA4-27BEEA90AFDB}" presName="vert2" presStyleCnt="0"/>
      <dgm:spPr/>
    </dgm:pt>
    <dgm:pt modelId="{BD7CB423-AA79-F842-9210-2C556D274B4D}" type="pres">
      <dgm:prSet presAssocID="{73145825-78C3-434E-8BA4-27BEEA90AFDB}" presName="thinLine2b" presStyleLbl="callout" presStyleIdx="5" presStyleCnt="6"/>
      <dgm:spPr/>
    </dgm:pt>
    <dgm:pt modelId="{08ECF19F-0546-404A-8378-F4D6BED3295A}" type="pres">
      <dgm:prSet presAssocID="{73145825-78C3-434E-8BA4-27BEEA90AFDB}" presName="vertSpace2b" presStyleCnt="0"/>
      <dgm:spPr/>
    </dgm:pt>
  </dgm:ptLst>
  <dgm:cxnLst>
    <dgm:cxn modelId="{AAAB7302-2057-49E8-8016-1FF07EEDDBD7}" srcId="{9AB06DC1-B081-494B-8B18-619E77980E1F}" destId="{29151B6E-3BB0-47BE-92AC-CAB164B8C9EB}" srcOrd="0" destOrd="0" parTransId="{A6E06582-DA9A-49CE-9215-051CAEC4B172}" sibTransId="{A72032C4-8B9A-4E38-829E-8B9E2F195A66}"/>
    <dgm:cxn modelId="{E1CAED05-BBEE-684F-A4B1-24FE935C91B5}" type="presOf" srcId="{C3ABDAE1-34A3-47B4-9A22-18D071530670}" destId="{E52A9E36-BDC2-4843-A066-DB332841EA71}" srcOrd="0" destOrd="0" presId="urn:microsoft.com/office/officeart/2008/layout/LinedList"/>
    <dgm:cxn modelId="{8D816213-BE3C-1944-89AD-072A81B1A41C}" type="presOf" srcId="{4A2F426D-1661-422B-A8ED-19BF259BF5EA}" destId="{ED6DD5F8-8065-644F-AD3D-54AC860AEB15}" srcOrd="0" destOrd="0" presId="urn:microsoft.com/office/officeart/2008/layout/LinedList"/>
    <dgm:cxn modelId="{CEEC9818-A195-4A58-B867-4A7AC41BCCF6}" srcId="{E8E7D7EE-0067-47E2-A1FB-64448B62BC67}" destId="{E18776C6-A877-4DCC-93F9-AB7F1502D5D4}" srcOrd="0" destOrd="0" parTransId="{5BAEAED3-FF8B-46B3-8E3E-95B7B73281EA}" sibTransId="{C6713CF3-8AA8-4450-93D6-14E35D47ECBD}"/>
    <dgm:cxn modelId="{CC9A171A-C510-40CB-973F-BF04E3B18763}" srcId="{C48E8174-2F88-4047-A5EC-DA644C15FB5F}" destId="{73145825-78C3-434E-8BA4-27BEEA90AFDB}" srcOrd="0" destOrd="0" parTransId="{D93DA4E3-E121-49C9-B5CE-CBECA695E222}" sibTransId="{49DBAC0B-F0A2-46BC-B13A-8455B54FFF79}"/>
    <dgm:cxn modelId="{2B1BD41A-2809-3444-BEF1-8F78675567A7}" type="presOf" srcId="{29151B6E-3BB0-47BE-92AC-CAB164B8C9EB}" destId="{2C1167F7-3ED7-B84D-9327-3E979C67EC9A}" srcOrd="0" destOrd="0" presId="urn:microsoft.com/office/officeart/2008/layout/LinedList"/>
    <dgm:cxn modelId="{0078FC36-ECF4-437C-9032-248F4A154DC0}" srcId="{4B70B840-6FF5-47A8-A3CB-449B06E51278}" destId="{EBDE822B-E054-43BB-9721-766F0A6894E8}" srcOrd="0" destOrd="0" parTransId="{1E93A10C-BD2C-4B11-8ECB-A036E0C17968}" sibTransId="{99BAC246-F466-4D18-9B57-10215DC52D73}"/>
    <dgm:cxn modelId="{FF225A41-DAE1-437A-804C-9C53FB59A155}" srcId="{4A2F426D-1661-422B-A8ED-19BF259BF5EA}" destId="{9AB06DC1-B081-494B-8B18-619E77980E1F}" srcOrd="0" destOrd="0" parTransId="{2ABA5BB7-D2DF-494A-A562-036CE9F1FDD7}" sibTransId="{46CD5480-ADD8-4CEF-93D6-980DFC673E5F}"/>
    <dgm:cxn modelId="{75762B62-191F-D349-8A25-2AFB9B8EC0B8}" type="presOf" srcId="{8BEAE475-C26F-4458-8DB1-2EC3EB648D5B}" destId="{ED512A17-B34E-6349-9FC5-EE824B26B2D3}" srcOrd="0" destOrd="0" presId="urn:microsoft.com/office/officeart/2008/layout/LinedList"/>
    <dgm:cxn modelId="{750E676B-3FD9-7847-996B-7A15DB3AC8BE}" type="presOf" srcId="{7391A088-61FC-4771-8A8A-C327D3FBB334}" destId="{3BC87093-5DAC-7B4C-B67D-A583C5FFC9D7}" srcOrd="0" destOrd="0" presId="urn:microsoft.com/office/officeart/2008/layout/LinedList"/>
    <dgm:cxn modelId="{55AFCE7E-38E3-9B42-9471-C510055D8786}" type="presOf" srcId="{EBDE822B-E054-43BB-9721-766F0A6894E8}" destId="{6DEB78E2-3D67-174E-B80B-0C5F0F328847}" srcOrd="0" destOrd="0" presId="urn:microsoft.com/office/officeart/2008/layout/LinedList"/>
    <dgm:cxn modelId="{DFBE877F-9B30-9A44-9AF9-E68F27E49B72}" type="presOf" srcId="{E8E7D7EE-0067-47E2-A1FB-64448B62BC67}" destId="{BAA08D29-3B57-5A4F-A2C5-FC5D3B9422CE}" srcOrd="0" destOrd="0" presId="urn:microsoft.com/office/officeart/2008/layout/LinedList"/>
    <dgm:cxn modelId="{1D838E8A-C7C6-3F4A-8320-3D3D0C5F8220}" type="presOf" srcId="{E18776C6-A877-4DCC-93F9-AB7F1502D5D4}" destId="{58F94A9C-806C-EE49-89C1-90BB275690AF}" srcOrd="0" destOrd="0" presId="urn:microsoft.com/office/officeart/2008/layout/LinedList"/>
    <dgm:cxn modelId="{0505088B-8C7E-469C-9F51-180510DECC9D}" srcId="{4A2F426D-1661-422B-A8ED-19BF259BF5EA}" destId="{C48E8174-2F88-4047-A5EC-DA644C15FB5F}" srcOrd="5" destOrd="0" parTransId="{62E7FF55-60AB-4842-9638-15796B4EC27C}" sibTransId="{D4C57D7E-1EC8-4DA8-8EA9-7397DE49B02A}"/>
    <dgm:cxn modelId="{8D25298B-C076-495A-99AC-2D8E94007B1E}" srcId="{4A2F426D-1661-422B-A8ED-19BF259BF5EA}" destId="{E8E7D7EE-0067-47E2-A1FB-64448B62BC67}" srcOrd="3" destOrd="0" parTransId="{4FACCBA8-2D9C-4DBC-9812-DDCBF706038C}" sibTransId="{F0D155BF-FC6A-4442-8AE5-3824E2E61486}"/>
    <dgm:cxn modelId="{C8A81D90-7818-D941-AA0A-C9ED92C3ABB4}" type="presOf" srcId="{9AB06DC1-B081-494B-8B18-619E77980E1F}" destId="{51213020-5102-C948-8EF0-E380E9E3C4DB}" srcOrd="0" destOrd="0" presId="urn:microsoft.com/office/officeart/2008/layout/LinedList"/>
    <dgm:cxn modelId="{9426F1B0-382F-4E6E-8D2A-D8C58D674E19}" srcId="{4A2F426D-1661-422B-A8ED-19BF259BF5EA}" destId="{8BEAE475-C26F-4458-8DB1-2EC3EB648D5B}" srcOrd="2" destOrd="0" parTransId="{0DBFA9E1-CDB4-4B34-B32C-79A7DC785F67}" sibTransId="{B762ED5C-EFF8-443D-BB00-54AB35918B43}"/>
    <dgm:cxn modelId="{E924BAB8-2671-B240-B262-D952E4C38A1A}" type="presOf" srcId="{73145825-78C3-434E-8BA4-27BEEA90AFDB}" destId="{B65FF3B3-DC9C-9247-810A-8D441B866392}" srcOrd="0" destOrd="0" presId="urn:microsoft.com/office/officeart/2008/layout/LinedList"/>
    <dgm:cxn modelId="{79DDCDC2-592A-954B-A4BE-C7E004CE12BD}" type="presOf" srcId="{B8EFC6EE-66F9-4BD7-9E6D-4A14B928FCBB}" destId="{C6CCD1E0-DB8F-3145-99B6-605DF7920BCA}" srcOrd="0" destOrd="0" presId="urn:microsoft.com/office/officeart/2008/layout/LinedList"/>
    <dgm:cxn modelId="{32B16FC7-2655-B046-A2D2-79B016852036}" type="presOf" srcId="{C48E8174-2F88-4047-A5EC-DA644C15FB5F}" destId="{0E5891EA-1287-5E42-83E0-6CBF452A8BA8}" srcOrd="0" destOrd="0" presId="urn:microsoft.com/office/officeart/2008/layout/LinedList"/>
    <dgm:cxn modelId="{E0B5FAC7-A45E-43DB-8E68-10C60F135316}" srcId="{4A2F426D-1661-422B-A8ED-19BF259BF5EA}" destId="{B8EFC6EE-66F9-4BD7-9E6D-4A14B928FCBB}" srcOrd="1" destOrd="0" parTransId="{295EF156-6EFD-45C7-9DCB-7221B149BE7B}" sibTransId="{1A8E061B-4B5B-4396-B99F-1715180BBFAD}"/>
    <dgm:cxn modelId="{F459C7C8-BDC1-492B-B5FC-D7EE9B962D49}" srcId="{8BEAE475-C26F-4458-8DB1-2EC3EB648D5B}" destId="{C3ABDAE1-34A3-47B4-9A22-18D071530670}" srcOrd="0" destOrd="0" parTransId="{DDAACEE9-D010-43FA-9AA3-198D65207A94}" sibTransId="{BF8C0C22-02BE-4A4E-B775-B7E9D2FD1EC1}"/>
    <dgm:cxn modelId="{C27412D0-8075-4141-A9E6-8C77CDBF97D6}" srcId="{B8EFC6EE-66F9-4BD7-9E6D-4A14B928FCBB}" destId="{7391A088-61FC-4771-8A8A-C327D3FBB334}" srcOrd="0" destOrd="0" parTransId="{1FB06CD7-0BC2-4FDA-A038-FD880FF3D90A}" sibTransId="{8D466B26-2BD8-4AB9-88A3-39046F428F92}"/>
    <dgm:cxn modelId="{345184DF-BA85-CD46-A3E7-3CF965488F06}" type="presOf" srcId="{4B70B840-6FF5-47A8-A3CB-449B06E51278}" destId="{212928AD-BE1D-1F47-802E-D4FCD4F333E1}" srcOrd="0" destOrd="0" presId="urn:microsoft.com/office/officeart/2008/layout/LinedList"/>
    <dgm:cxn modelId="{CCED15F4-8B4D-45DD-81F5-613318247982}" srcId="{4A2F426D-1661-422B-A8ED-19BF259BF5EA}" destId="{4B70B840-6FF5-47A8-A3CB-449B06E51278}" srcOrd="4" destOrd="0" parTransId="{7AAAA600-F4EA-42E8-959B-E3019A493670}" sibTransId="{9A32A925-D667-44CA-944F-27376BF5D1AF}"/>
    <dgm:cxn modelId="{9D8F2E9D-AE99-9647-BA5B-6D420FF30E8D}" type="presParOf" srcId="{ED6DD5F8-8065-644F-AD3D-54AC860AEB15}" destId="{2831CD20-EA13-3D42-A4CF-CA72E7FA2A17}" srcOrd="0" destOrd="0" presId="urn:microsoft.com/office/officeart/2008/layout/LinedList"/>
    <dgm:cxn modelId="{BED224F7-F99A-704F-9026-0895EA3C7CA6}" type="presParOf" srcId="{ED6DD5F8-8065-644F-AD3D-54AC860AEB15}" destId="{F3729BE1-BAED-ED41-8591-8D09DFF4EBD4}" srcOrd="1" destOrd="0" presId="urn:microsoft.com/office/officeart/2008/layout/LinedList"/>
    <dgm:cxn modelId="{CBB6FEC0-44FD-454D-9350-62BB3C2DF472}" type="presParOf" srcId="{F3729BE1-BAED-ED41-8591-8D09DFF4EBD4}" destId="{51213020-5102-C948-8EF0-E380E9E3C4DB}" srcOrd="0" destOrd="0" presId="urn:microsoft.com/office/officeart/2008/layout/LinedList"/>
    <dgm:cxn modelId="{422CEF5D-ABDB-F84A-91A6-2ADB2A015055}" type="presParOf" srcId="{F3729BE1-BAED-ED41-8591-8D09DFF4EBD4}" destId="{0E0FDD56-0F8F-4843-A4F7-441854C83D1D}" srcOrd="1" destOrd="0" presId="urn:microsoft.com/office/officeart/2008/layout/LinedList"/>
    <dgm:cxn modelId="{DE08E3ED-50FD-5149-A64E-D4EF8EFDA326}" type="presParOf" srcId="{0E0FDD56-0F8F-4843-A4F7-441854C83D1D}" destId="{71EE8F25-CEAB-8047-ACAE-94EB2EC0515E}" srcOrd="0" destOrd="0" presId="urn:microsoft.com/office/officeart/2008/layout/LinedList"/>
    <dgm:cxn modelId="{3B8EFDAA-9B97-6143-A459-DBFE175E52C2}" type="presParOf" srcId="{0E0FDD56-0F8F-4843-A4F7-441854C83D1D}" destId="{E8174E2C-80B3-9144-9F10-14F976156EB3}" srcOrd="1" destOrd="0" presId="urn:microsoft.com/office/officeart/2008/layout/LinedList"/>
    <dgm:cxn modelId="{4D1B15DE-B915-8E4B-AABF-CD51218A903E}" type="presParOf" srcId="{E8174E2C-80B3-9144-9F10-14F976156EB3}" destId="{85A3C114-C8DC-4A4C-81D9-C7CE5EC4B72F}" srcOrd="0" destOrd="0" presId="urn:microsoft.com/office/officeart/2008/layout/LinedList"/>
    <dgm:cxn modelId="{CCBEEDC5-7FB2-4E41-9847-349DF23C051F}" type="presParOf" srcId="{E8174E2C-80B3-9144-9F10-14F976156EB3}" destId="{2C1167F7-3ED7-B84D-9327-3E979C67EC9A}" srcOrd="1" destOrd="0" presId="urn:microsoft.com/office/officeart/2008/layout/LinedList"/>
    <dgm:cxn modelId="{694838AA-139A-5343-8016-02F6E6D715F1}" type="presParOf" srcId="{E8174E2C-80B3-9144-9F10-14F976156EB3}" destId="{62D2D3A5-3770-0849-8CB5-AEB118112F84}" srcOrd="2" destOrd="0" presId="urn:microsoft.com/office/officeart/2008/layout/LinedList"/>
    <dgm:cxn modelId="{F5EAF0BD-09F0-8A40-96EC-BC0A7D3674AB}" type="presParOf" srcId="{0E0FDD56-0F8F-4843-A4F7-441854C83D1D}" destId="{A9B739AF-ACFC-8847-AF81-89A70CBF0BBD}" srcOrd="2" destOrd="0" presId="urn:microsoft.com/office/officeart/2008/layout/LinedList"/>
    <dgm:cxn modelId="{6583CE07-F92C-7842-9AF4-194E16AD827E}" type="presParOf" srcId="{0E0FDD56-0F8F-4843-A4F7-441854C83D1D}" destId="{B7ED56F5-24FB-E646-8B7D-D6543B5ACAB0}" srcOrd="3" destOrd="0" presId="urn:microsoft.com/office/officeart/2008/layout/LinedList"/>
    <dgm:cxn modelId="{0187BE48-18D9-C145-8A1A-118CE3590591}" type="presParOf" srcId="{ED6DD5F8-8065-644F-AD3D-54AC860AEB15}" destId="{1FE1004B-D92F-1944-A69F-94E1ACB2C9DE}" srcOrd="2" destOrd="0" presId="urn:microsoft.com/office/officeart/2008/layout/LinedList"/>
    <dgm:cxn modelId="{4F875CDC-B0EB-CE40-9AE9-455FC765D891}" type="presParOf" srcId="{ED6DD5F8-8065-644F-AD3D-54AC860AEB15}" destId="{75E5A57E-9FF5-6146-8146-63DB89A0EDF9}" srcOrd="3" destOrd="0" presId="urn:microsoft.com/office/officeart/2008/layout/LinedList"/>
    <dgm:cxn modelId="{28FE4B1F-CE4B-BF46-B67F-9F6AC9CB8FA2}" type="presParOf" srcId="{75E5A57E-9FF5-6146-8146-63DB89A0EDF9}" destId="{C6CCD1E0-DB8F-3145-99B6-605DF7920BCA}" srcOrd="0" destOrd="0" presId="urn:microsoft.com/office/officeart/2008/layout/LinedList"/>
    <dgm:cxn modelId="{0EA69088-540B-8442-8460-5FAF3877D56B}" type="presParOf" srcId="{75E5A57E-9FF5-6146-8146-63DB89A0EDF9}" destId="{EF767196-11F1-144A-9028-66DB7EC9AA2F}" srcOrd="1" destOrd="0" presId="urn:microsoft.com/office/officeart/2008/layout/LinedList"/>
    <dgm:cxn modelId="{96671633-C4E1-7F47-8204-6C05687ECADA}" type="presParOf" srcId="{EF767196-11F1-144A-9028-66DB7EC9AA2F}" destId="{356C0CA6-088D-E74A-A0A6-89A37BDB0363}" srcOrd="0" destOrd="0" presId="urn:microsoft.com/office/officeart/2008/layout/LinedList"/>
    <dgm:cxn modelId="{52021770-68C5-0D49-B4E7-B635AFFB2CCC}" type="presParOf" srcId="{EF767196-11F1-144A-9028-66DB7EC9AA2F}" destId="{C768209B-05AE-B246-97A3-87908EE1D317}" srcOrd="1" destOrd="0" presId="urn:microsoft.com/office/officeart/2008/layout/LinedList"/>
    <dgm:cxn modelId="{0EDD5848-C4AE-2B49-949C-CDE4FC155759}" type="presParOf" srcId="{C768209B-05AE-B246-97A3-87908EE1D317}" destId="{C4840DE2-C1E0-A04A-AB41-21D7D96042F3}" srcOrd="0" destOrd="0" presId="urn:microsoft.com/office/officeart/2008/layout/LinedList"/>
    <dgm:cxn modelId="{4544484E-67B8-7940-ADFD-FE28122DFB3E}" type="presParOf" srcId="{C768209B-05AE-B246-97A3-87908EE1D317}" destId="{3BC87093-5DAC-7B4C-B67D-A583C5FFC9D7}" srcOrd="1" destOrd="0" presId="urn:microsoft.com/office/officeart/2008/layout/LinedList"/>
    <dgm:cxn modelId="{AA4047F5-103A-A147-944E-85AA5D518466}" type="presParOf" srcId="{C768209B-05AE-B246-97A3-87908EE1D317}" destId="{51A780C5-CD18-F749-8630-F541A7A9010F}" srcOrd="2" destOrd="0" presId="urn:microsoft.com/office/officeart/2008/layout/LinedList"/>
    <dgm:cxn modelId="{4C054E5D-E923-CA4F-8984-D22FAB5F013F}" type="presParOf" srcId="{EF767196-11F1-144A-9028-66DB7EC9AA2F}" destId="{CE5BA0B9-5A14-8D44-8C07-66E62212F9A6}" srcOrd="2" destOrd="0" presId="urn:microsoft.com/office/officeart/2008/layout/LinedList"/>
    <dgm:cxn modelId="{53D432DE-CCB5-204F-AACA-4A34E14EF299}" type="presParOf" srcId="{EF767196-11F1-144A-9028-66DB7EC9AA2F}" destId="{175E7556-BC81-E74E-83A7-807A1D33C1E7}" srcOrd="3" destOrd="0" presId="urn:microsoft.com/office/officeart/2008/layout/LinedList"/>
    <dgm:cxn modelId="{D8E133A1-B2D9-384F-B78A-FBDA6EF781ED}" type="presParOf" srcId="{ED6DD5F8-8065-644F-AD3D-54AC860AEB15}" destId="{9B731A99-DD47-924F-97A2-08E1E4AC2628}" srcOrd="4" destOrd="0" presId="urn:microsoft.com/office/officeart/2008/layout/LinedList"/>
    <dgm:cxn modelId="{6F11730A-CD31-DA49-88AA-04101D29BB6F}" type="presParOf" srcId="{ED6DD5F8-8065-644F-AD3D-54AC860AEB15}" destId="{8DD3F7BC-1336-8840-B2AD-D4D46748BC94}" srcOrd="5" destOrd="0" presId="urn:microsoft.com/office/officeart/2008/layout/LinedList"/>
    <dgm:cxn modelId="{52D3DFCC-CF90-C346-B0AD-AD46C19F39E5}" type="presParOf" srcId="{8DD3F7BC-1336-8840-B2AD-D4D46748BC94}" destId="{ED512A17-B34E-6349-9FC5-EE824B26B2D3}" srcOrd="0" destOrd="0" presId="urn:microsoft.com/office/officeart/2008/layout/LinedList"/>
    <dgm:cxn modelId="{BE655DC9-3C8E-784F-87D7-9D395E25DAEB}" type="presParOf" srcId="{8DD3F7BC-1336-8840-B2AD-D4D46748BC94}" destId="{9E8A1E63-7731-AA44-9A0A-FBA9CC38AEE6}" srcOrd="1" destOrd="0" presId="urn:microsoft.com/office/officeart/2008/layout/LinedList"/>
    <dgm:cxn modelId="{085CE26A-B743-E24A-914B-F93104E1E336}" type="presParOf" srcId="{9E8A1E63-7731-AA44-9A0A-FBA9CC38AEE6}" destId="{1057F9E1-0CBD-B449-B808-7FBCA1E5F703}" srcOrd="0" destOrd="0" presId="urn:microsoft.com/office/officeart/2008/layout/LinedList"/>
    <dgm:cxn modelId="{1262AEC8-6492-EC41-8CE2-F3ADD5FA0ED6}" type="presParOf" srcId="{9E8A1E63-7731-AA44-9A0A-FBA9CC38AEE6}" destId="{E97B934E-8D54-DE4A-A235-88CB3596C43B}" srcOrd="1" destOrd="0" presId="urn:microsoft.com/office/officeart/2008/layout/LinedList"/>
    <dgm:cxn modelId="{52FDC1E7-716B-344E-BA62-0A3E4AC6F10B}" type="presParOf" srcId="{E97B934E-8D54-DE4A-A235-88CB3596C43B}" destId="{DAB9DF4B-0A9B-324B-BB46-634C44553390}" srcOrd="0" destOrd="0" presId="urn:microsoft.com/office/officeart/2008/layout/LinedList"/>
    <dgm:cxn modelId="{8E1153FA-9288-D44A-B532-219F118E2CD8}" type="presParOf" srcId="{E97B934E-8D54-DE4A-A235-88CB3596C43B}" destId="{E52A9E36-BDC2-4843-A066-DB332841EA71}" srcOrd="1" destOrd="0" presId="urn:microsoft.com/office/officeart/2008/layout/LinedList"/>
    <dgm:cxn modelId="{4A7059C7-1501-4B4E-BFF6-6E4A57F5DE97}" type="presParOf" srcId="{E97B934E-8D54-DE4A-A235-88CB3596C43B}" destId="{F19ADD23-10FA-6849-B069-DDA699286449}" srcOrd="2" destOrd="0" presId="urn:microsoft.com/office/officeart/2008/layout/LinedList"/>
    <dgm:cxn modelId="{542C4B46-2C42-3747-86CF-CF1ECD089652}" type="presParOf" srcId="{9E8A1E63-7731-AA44-9A0A-FBA9CC38AEE6}" destId="{A90F950B-53FE-5143-8DE1-E140F9C01D5B}" srcOrd="2" destOrd="0" presId="urn:microsoft.com/office/officeart/2008/layout/LinedList"/>
    <dgm:cxn modelId="{0AC8D633-0E30-9449-BD9A-3463E8E2A042}" type="presParOf" srcId="{9E8A1E63-7731-AA44-9A0A-FBA9CC38AEE6}" destId="{E291B26D-3CD9-8D46-B4FA-C14F0E1692EE}" srcOrd="3" destOrd="0" presId="urn:microsoft.com/office/officeart/2008/layout/LinedList"/>
    <dgm:cxn modelId="{92C4B634-38C9-BB41-8AFB-F78EC6886099}" type="presParOf" srcId="{ED6DD5F8-8065-644F-AD3D-54AC860AEB15}" destId="{E3849AFD-4DD3-CD43-A302-11E3FECC89DA}" srcOrd="6" destOrd="0" presId="urn:microsoft.com/office/officeart/2008/layout/LinedList"/>
    <dgm:cxn modelId="{C486E4DE-ED6E-B34E-8D73-584B9CC665FB}" type="presParOf" srcId="{ED6DD5F8-8065-644F-AD3D-54AC860AEB15}" destId="{F9881B54-9D49-4340-8CA9-9D704455E50F}" srcOrd="7" destOrd="0" presId="urn:microsoft.com/office/officeart/2008/layout/LinedList"/>
    <dgm:cxn modelId="{A242F442-57A7-1D4E-861C-FC9D3BB3841C}" type="presParOf" srcId="{F9881B54-9D49-4340-8CA9-9D704455E50F}" destId="{BAA08D29-3B57-5A4F-A2C5-FC5D3B9422CE}" srcOrd="0" destOrd="0" presId="urn:microsoft.com/office/officeart/2008/layout/LinedList"/>
    <dgm:cxn modelId="{7B2721A7-B80D-4945-9C9C-9924366D565C}" type="presParOf" srcId="{F9881B54-9D49-4340-8CA9-9D704455E50F}" destId="{034E3C8A-C299-4D43-8616-BDAADF0750BA}" srcOrd="1" destOrd="0" presId="urn:microsoft.com/office/officeart/2008/layout/LinedList"/>
    <dgm:cxn modelId="{37851B85-56D1-764E-AFA8-D73C72DBBF5A}" type="presParOf" srcId="{034E3C8A-C299-4D43-8616-BDAADF0750BA}" destId="{9AE2EAAD-1BF8-DD4D-B65E-F908DE8B54B3}" srcOrd="0" destOrd="0" presId="urn:microsoft.com/office/officeart/2008/layout/LinedList"/>
    <dgm:cxn modelId="{CCB39AF6-7D51-3143-ADEA-EBE9D3243DB4}" type="presParOf" srcId="{034E3C8A-C299-4D43-8616-BDAADF0750BA}" destId="{E65FEC98-5CE1-A244-87A9-5CD303F7D180}" srcOrd="1" destOrd="0" presId="urn:microsoft.com/office/officeart/2008/layout/LinedList"/>
    <dgm:cxn modelId="{258A1CFC-B77D-3F4D-99CB-E4C0AE651149}" type="presParOf" srcId="{E65FEC98-5CE1-A244-87A9-5CD303F7D180}" destId="{66727CFD-ADB2-3046-A104-4EDB601C5C2F}" srcOrd="0" destOrd="0" presId="urn:microsoft.com/office/officeart/2008/layout/LinedList"/>
    <dgm:cxn modelId="{6BBAA8EA-B184-A747-940B-E0BD823A9A61}" type="presParOf" srcId="{E65FEC98-5CE1-A244-87A9-5CD303F7D180}" destId="{58F94A9C-806C-EE49-89C1-90BB275690AF}" srcOrd="1" destOrd="0" presId="urn:microsoft.com/office/officeart/2008/layout/LinedList"/>
    <dgm:cxn modelId="{9444B7EC-4044-2341-A61F-1B54CA08576B}" type="presParOf" srcId="{E65FEC98-5CE1-A244-87A9-5CD303F7D180}" destId="{AC48D22A-4F3C-7649-B911-1F89D686B4CC}" srcOrd="2" destOrd="0" presId="urn:microsoft.com/office/officeart/2008/layout/LinedList"/>
    <dgm:cxn modelId="{9415B8E4-2597-6A4A-979A-2BB079F9D63A}" type="presParOf" srcId="{034E3C8A-C299-4D43-8616-BDAADF0750BA}" destId="{9AA1CA5A-98E9-3F40-ABB8-70E969DA17E0}" srcOrd="2" destOrd="0" presId="urn:microsoft.com/office/officeart/2008/layout/LinedList"/>
    <dgm:cxn modelId="{C086210C-73A2-1D4F-A461-08141F6F8573}" type="presParOf" srcId="{034E3C8A-C299-4D43-8616-BDAADF0750BA}" destId="{9CCE199D-C4C5-F245-98A1-6C0E4BDEBCB6}" srcOrd="3" destOrd="0" presId="urn:microsoft.com/office/officeart/2008/layout/LinedList"/>
    <dgm:cxn modelId="{7AED36EF-274C-D44D-9209-89228CA58305}" type="presParOf" srcId="{ED6DD5F8-8065-644F-AD3D-54AC860AEB15}" destId="{7FC88CA4-4096-BB44-8954-91DCD66B8E22}" srcOrd="8" destOrd="0" presId="urn:microsoft.com/office/officeart/2008/layout/LinedList"/>
    <dgm:cxn modelId="{6E0AE6F1-79D6-EF45-9595-EC3D900CDDF8}" type="presParOf" srcId="{ED6DD5F8-8065-644F-AD3D-54AC860AEB15}" destId="{68A1A21F-96D5-0049-8AC9-396AFE6578AC}" srcOrd="9" destOrd="0" presId="urn:microsoft.com/office/officeart/2008/layout/LinedList"/>
    <dgm:cxn modelId="{3B99307F-5F00-244F-BE44-BF9582FD7AC2}" type="presParOf" srcId="{68A1A21F-96D5-0049-8AC9-396AFE6578AC}" destId="{212928AD-BE1D-1F47-802E-D4FCD4F333E1}" srcOrd="0" destOrd="0" presId="urn:microsoft.com/office/officeart/2008/layout/LinedList"/>
    <dgm:cxn modelId="{7F6E8C4B-9A88-BD43-9407-FD8D4039A372}" type="presParOf" srcId="{68A1A21F-96D5-0049-8AC9-396AFE6578AC}" destId="{8FD82B1A-5406-EA4C-A9B1-D459BBE7C6F2}" srcOrd="1" destOrd="0" presId="urn:microsoft.com/office/officeart/2008/layout/LinedList"/>
    <dgm:cxn modelId="{9E9B3C86-D566-584B-BD8C-8A9B45480BFD}" type="presParOf" srcId="{8FD82B1A-5406-EA4C-A9B1-D459BBE7C6F2}" destId="{012F2D9A-E974-9D42-BDF6-B231517FBA17}" srcOrd="0" destOrd="0" presId="urn:microsoft.com/office/officeart/2008/layout/LinedList"/>
    <dgm:cxn modelId="{300F7B1C-6B81-FA40-BB1E-D00D29E574F2}" type="presParOf" srcId="{8FD82B1A-5406-EA4C-A9B1-D459BBE7C6F2}" destId="{787CB6BA-0C68-2543-9B89-7FBD35C216EB}" srcOrd="1" destOrd="0" presId="urn:microsoft.com/office/officeart/2008/layout/LinedList"/>
    <dgm:cxn modelId="{8B36A360-8145-FA40-92FC-3179BDDABC23}" type="presParOf" srcId="{787CB6BA-0C68-2543-9B89-7FBD35C216EB}" destId="{75898EE5-3EEA-6143-9138-4E14119F0C31}" srcOrd="0" destOrd="0" presId="urn:microsoft.com/office/officeart/2008/layout/LinedList"/>
    <dgm:cxn modelId="{B028B941-E08E-444A-A51E-EB8781A3E74A}" type="presParOf" srcId="{787CB6BA-0C68-2543-9B89-7FBD35C216EB}" destId="{6DEB78E2-3D67-174E-B80B-0C5F0F328847}" srcOrd="1" destOrd="0" presId="urn:microsoft.com/office/officeart/2008/layout/LinedList"/>
    <dgm:cxn modelId="{DB67A839-B729-9448-B7A5-A76778406831}" type="presParOf" srcId="{787CB6BA-0C68-2543-9B89-7FBD35C216EB}" destId="{6D3158F0-8FC0-AF4D-A939-D41A62AD6A96}" srcOrd="2" destOrd="0" presId="urn:microsoft.com/office/officeart/2008/layout/LinedList"/>
    <dgm:cxn modelId="{42CDC870-0359-7A40-ABB9-A8E18891B328}" type="presParOf" srcId="{8FD82B1A-5406-EA4C-A9B1-D459BBE7C6F2}" destId="{6467AFE5-F4C9-5944-AF9B-DF4389EDEA9F}" srcOrd="2" destOrd="0" presId="urn:microsoft.com/office/officeart/2008/layout/LinedList"/>
    <dgm:cxn modelId="{06154E21-21BA-3940-930D-2DB816BD5577}" type="presParOf" srcId="{8FD82B1A-5406-EA4C-A9B1-D459BBE7C6F2}" destId="{D7786EB8-6F0F-4340-B90F-F407A746E4CD}" srcOrd="3" destOrd="0" presId="urn:microsoft.com/office/officeart/2008/layout/LinedList"/>
    <dgm:cxn modelId="{A44A281F-E2E3-8847-AA2B-FF04BD3139D8}" type="presParOf" srcId="{ED6DD5F8-8065-644F-AD3D-54AC860AEB15}" destId="{0A2B48A3-6400-FC44-9A62-B740D6F60A0C}" srcOrd="10" destOrd="0" presId="urn:microsoft.com/office/officeart/2008/layout/LinedList"/>
    <dgm:cxn modelId="{254C73AE-43F9-4E43-ACEF-B36136D154A9}" type="presParOf" srcId="{ED6DD5F8-8065-644F-AD3D-54AC860AEB15}" destId="{49B526F4-548A-2444-AC17-3AFEF6F53569}" srcOrd="11" destOrd="0" presId="urn:microsoft.com/office/officeart/2008/layout/LinedList"/>
    <dgm:cxn modelId="{C115C65C-5773-1841-9359-C21423CA137B}" type="presParOf" srcId="{49B526F4-548A-2444-AC17-3AFEF6F53569}" destId="{0E5891EA-1287-5E42-83E0-6CBF452A8BA8}" srcOrd="0" destOrd="0" presId="urn:microsoft.com/office/officeart/2008/layout/LinedList"/>
    <dgm:cxn modelId="{98A97468-2D63-C24B-A141-C608044BDBD4}" type="presParOf" srcId="{49B526F4-548A-2444-AC17-3AFEF6F53569}" destId="{4AAD8291-9D2B-8045-9F32-FF75D3FD1894}" srcOrd="1" destOrd="0" presId="urn:microsoft.com/office/officeart/2008/layout/LinedList"/>
    <dgm:cxn modelId="{66A9B586-08A8-1444-BDF2-35C8F867ADC3}" type="presParOf" srcId="{4AAD8291-9D2B-8045-9F32-FF75D3FD1894}" destId="{0F00CC8B-5AA3-2846-A01F-F2CA11250736}" srcOrd="0" destOrd="0" presId="urn:microsoft.com/office/officeart/2008/layout/LinedList"/>
    <dgm:cxn modelId="{524B8DB5-0B19-F14F-958E-28BD839B89EB}" type="presParOf" srcId="{4AAD8291-9D2B-8045-9F32-FF75D3FD1894}" destId="{9DA83854-97DF-9C4B-B4D0-E688C0DBE774}" srcOrd="1" destOrd="0" presId="urn:microsoft.com/office/officeart/2008/layout/LinedList"/>
    <dgm:cxn modelId="{7060B24A-F40D-0B4A-A0DD-94606E93457C}" type="presParOf" srcId="{9DA83854-97DF-9C4B-B4D0-E688C0DBE774}" destId="{539D7E32-A48F-0540-BD23-0B9CEDCAFB32}" srcOrd="0" destOrd="0" presId="urn:microsoft.com/office/officeart/2008/layout/LinedList"/>
    <dgm:cxn modelId="{62A2873C-49AF-9143-819C-BA2002250E1A}" type="presParOf" srcId="{9DA83854-97DF-9C4B-B4D0-E688C0DBE774}" destId="{B65FF3B3-DC9C-9247-810A-8D441B866392}" srcOrd="1" destOrd="0" presId="urn:microsoft.com/office/officeart/2008/layout/LinedList"/>
    <dgm:cxn modelId="{7A667BA3-AB6B-2544-9640-5D7CBC09930F}" type="presParOf" srcId="{9DA83854-97DF-9C4B-B4D0-E688C0DBE774}" destId="{95A52EE8-F535-9748-9A0A-AF8B9149FAFA}" srcOrd="2" destOrd="0" presId="urn:microsoft.com/office/officeart/2008/layout/LinedList"/>
    <dgm:cxn modelId="{E186889C-70A7-3048-ACD0-D4FF32E5253D}" type="presParOf" srcId="{4AAD8291-9D2B-8045-9F32-FF75D3FD1894}" destId="{BD7CB423-AA79-F842-9210-2C556D274B4D}" srcOrd="2" destOrd="0" presId="urn:microsoft.com/office/officeart/2008/layout/LinedList"/>
    <dgm:cxn modelId="{83E55C02-5F39-D440-AFF5-7B29E647AFD7}" type="presParOf" srcId="{4AAD8291-9D2B-8045-9F32-FF75D3FD1894}" destId="{08ECF19F-0546-404A-8378-F4D6BED3295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2D3509-9668-4DF5-8696-AEA2D46282D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6FF47A-2624-4E27-8447-5F85E3EC14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Real-Time Fraud Detection:</a:t>
          </a:r>
          <a:r>
            <a:rPr lang="en-US" b="0" i="0"/>
            <a:t> </a:t>
          </a:r>
          <a:endParaRPr lang="en-US"/>
        </a:p>
      </dgm:t>
    </dgm:pt>
    <dgm:pt modelId="{ADF3F9F8-343B-4034-9CED-DDDC08FD92B3}" type="parTrans" cxnId="{1851076B-1FD5-4B6A-94C4-321890244C37}">
      <dgm:prSet/>
      <dgm:spPr/>
      <dgm:t>
        <a:bodyPr/>
        <a:lstStyle/>
        <a:p>
          <a:endParaRPr lang="en-US"/>
        </a:p>
      </dgm:t>
    </dgm:pt>
    <dgm:pt modelId="{17A3F640-A16E-4ABD-9EB6-6BDF548A80A1}" type="sibTrans" cxnId="{1851076B-1FD5-4B6A-94C4-321890244C37}">
      <dgm:prSet/>
      <dgm:spPr/>
      <dgm:t>
        <a:bodyPr/>
        <a:lstStyle/>
        <a:p>
          <a:endParaRPr lang="en-US"/>
        </a:p>
      </dgm:t>
    </dgm:pt>
    <dgm:pt modelId="{31FB1203-DBB6-4CC0-BAD7-AD588E2FA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Spark Streaming is ideal for real-time fraud detection use cases. Streaming data can be monitored and analyzed in real-time to identify and alert fraudulent activities.</a:t>
          </a:r>
          <a:endParaRPr lang="en-US"/>
        </a:p>
      </dgm:t>
    </dgm:pt>
    <dgm:pt modelId="{54CE3033-3155-4DE5-912A-56A746A60D82}" type="parTrans" cxnId="{99D93020-CEA9-4B07-8F72-62EF296E34DC}">
      <dgm:prSet/>
      <dgm:spPr/>
      <dgm:t>
        <a:bodyPr/>
        <a:lstStyle/>
        <a:p>
          <a:endParaRPr lang="en-US"/>
        </a:p>
      </dgm:t>
    </dgm:pt>
    <dgm:pt modelId="{620416A8-6311-408F-854F-93087C8BCAF7}" type="sibTrans" cxnId="{99D93020-CEA9-4B07-8F72-62EF296E34DC}">
      <dgm:prSet/>
      <dgm:spPr/>
      <dgm:t>
        <a:bodyPr/>
        <a:lstStyle/>
        <a:p>
          <a:endParaRPr lang="en-US"/>
        </a:p>
      </dgm:t>
    </dgm:pt>
    <dgm:pt modelId="{B3711D4C-4B41-49F8-B5A6-4B91102A072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Predictive Maintenance:</a:t>
          </a:r>
          <a:r>
            <a:rPr lang="en-US" b="0" i="0"/>
            <a:t> </a:t>
          </a:r>
          <a:endParaRPr lang="en-US"/>
        </a:p>
      </dgm:t>
    </dgm:pt>
    <dgm:pt modelId="{6FC19225-9591-4D88-8511-F7EB0D4FB822}" type="parTrans" cxnId="{003295E7-DA7F-4FF5-94E5-0474A042BB30}">
      <dgm:prSet/>
      <dgm:spPr/>
      <dgm:t>
        <a:bodyPr/>
        <a:lstStyle/>
        <a:p>
          <a:endParaRPr lang="en-US"/>
        </a:p>
      </dgm:t>
    </dgm:pt>
    <dgm:pt modelId="{9AD66982-D254-4526-A26B-687F3B9645BB}" type="sibTrans" cxnId="{003295E7-DA7F-4FF5-94E5-0474A042BB30}">
      <dgm:prSet/>
      <dgm:spPr/>
      <dgm:t>
        <a:bodyPr/>
        <a:lstStyle/>
        <a:p>
          <a:endParaRPr lang="en-US"/>
        </a:p>
      </dgm:t>
    </dgm:pt>
    <dgm:pt modelId="{3738FD21-BCAA-4415-A665-4D12CF44D4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Machine Learning algorithms in MLlib can predict failures by learning patterns in historical data, thereby reducing maintenance costs and prolonging machine life.</a:t>
          </a:r>
          <a:endParaRPr lang="en-US"/>
        </a:p>
      </dgm:t>
    </dgm:pt>
    <dgm:pt modelId="{2E77A4DF-2773-4356-AB65-4013FE53D740}" type="parTrans" cxnId="{FE8B8462-65AE-4DD9-B857-596948A4F37A}">
      <dgm:prSet/>
      <dgm:spPr/>
      <dgm:t>
        <a:bodyPr/>
        <a:lstStyle/>
        <a:p>
          <a:endParaRPr lang="en-US"/>
        </a:p>
      </dgm:t>
    </dgm:pt>
    <dgm:pt modelId="{F0F9F0AA-66BE-49C0-A6E3-937EBA79E2DD}" type="sibTrans" cxnId="{FE8B8462-65AE-4DD9-B857-596948A4F37A}">
      <dgm:prSet/>
      <dgm:spPr/>
      <dgm:t>
        <a:bodyPr/>
        <a:lstStyle/>
        <a:p>
          <a:endParaRPr lang="en-US"/>
        </a:p>
      </dgm:t>
    </dgm:pt>
    <dgm:pt modelId="{F703624E-3475-4CCE-BE52-A24AB020D8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Sentiment Analysis:</a:t>
          </a:r>
          <a:r>
            <a:rPr lang="en-US" b="0" i="0"/>
            <a:t> </a:t>
          </a:r>
          <a:endParaRPr lang="en-US"/>
        </a:p>
      </dgm:t>
    </dgm:pt>
    <dgm:pt modelId="{D9B6EEDF-32F4-4AF5-9915-AAA7AF49532F}" type="parTrans" cxnId="{B058B17B-5F87-4D4D-BC65-6F429DF234AD}">
      <dgm:prSet/>
      <dgm:spPr/>
      <dgm:t>
        <a:bodyPr/>
        <a:lstStyle/>
        <a:p>
          <a:endParaRPr lang="en-US"/>
        </a:p>
      </dgm:t>
    </dgm:pt>
    <dgm:pt modelId="{53D0FF17-882E-4963-A81F-7C92967767D9}" type="sibTrans" cxnId="{B058B17B-5F87-4D4D-BC65-6F429DF234AD}">
      <dgm:prSet/>
      <dgm:spPr/>
      <dgm:t>
        <a:bodyPr/>
        <a:lstStyle/>
        <a:p>
          <a:endParaRPr lang="en-US"/>
        </a:p>
      </dgm:t>
    </dgm:pt>
    <dgm:pt modelId="{E4E91ECA-F504-475D-8F07-0FA3721FB5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MLlib can be used for text mining tasks like Sentiment Analysis, where we can classify the polarity of a given text.</a:t>
          </a:r>
          <a:endParaRPr lang="en-US"/>
        </a:p>
      </dgm:t>
    </dgm:pt>
    <dgm:pt modelId="{01A0F561-E797-440A-944F-D56EA5F5C79D}" type="parTrans" cxnId="{690782D4-E583-4315-8555-CE0B1FECEDD8}">
      <dgm:prSet/>
      <dgm:spPr/>
      <dgm:t>
        <a:bodyPr/>
        <a:lstStyle/>
        <a:p>
          <a:endParaRPr lang="en-US"/>
        </a:p>
      </dgm:t>
    </dgm:pt>
    <dgm:pt modelId="{D0C172C1-5576-4667-B699-54A7193B5AFE}" type="sibTrans" cxnId="{690782D4-E583-4315-8555-CE0B1FECEDD8}">
      <dgm:prSet/>
      <dgm:spPr/>
      <dgm:t>
        <a:bodyPr/>
        <a:lstStyle/>
        <a:p>
          <a:endParaRPr lang="en-US"/>
        </a:p>
      </dgm:t>
    </dgm:pt>
    <dgm:pt modelId="{299F48AA-E458-4ED0-AE20-8799EF059E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Recommendation Engines:</a:t>
          </a:r>
          <a:r>
            <a:rPr lang="en-US" b="0" i="0"/>
            <a:t> </a:t>
          </a:r>
          <a:endParaRPr lang="en-US"/>
        </a:p>
      </dgm:t>
    </dgm:pt>
    <dgm:pt modelId="{4B09E0E9-C234-4BCA-AD66-6891F868E605}" type="parTrans" cxnId="{089FBFF9-62B1-4C2E-AD6D-AD3AC1EFA533}">
      <dgm:prSet/>
      <dgm:spPr/>
      <dgm:t>
        <a:bodyPr/>
        <a:lstStyle/>
        <a:p>
          <a:endParaRPr lang="en-US"/>
        </a:p>
      </dgm:t>
    </dgm:pt>
    <dgm:pt modelId="{4547014E-82B3-4A90-90EC-B81C95BF6E00}" type="sibTrans" cxnId="{089FBFF9-62B1-4C2E-AD6D-AD3AC1EFA533}">
      <dgm:prSet/>
      <dgm:spPr/>
      <dgm:t>
        <a:bodyPr/>
        <a:lstStyle/>
        <a:p>
          <a:endParaRPr lang="en-US"/>
        </a:p>
      </dgm:t>
    </dgm:pt>
    <dgm:pt modelId="{ED063105-EA35-4F23-82F9-B64EB93C1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Collaborative filtering algorithms like Alternating Least Squares (ALS) can be used in building recommendation systems.</a:t>
          </a:r>
          <a:endParaRPr lang="en-US"/>
        </a:p>
      </dgm:t>
    </dgm:pt>
    <dgm:pt modelId="{664D2DE1-54BC-4FD2-95B7-9F3896D61A0C}" type="parTrans" cxnId="{51193EA7-5BB0-49E2-8311-98D49D07B368}">
      <dgm:prSet/>
      <dgm:spPr/>
      <dgm:t>
        <a:bodyPr/>
        <a:lstStyle/>
        <a:p>
          <a:endParaRPr lang="en-US"/>
        </a:p>
      </dgm:t>
    </dgm:pt>
    <dgm:pt modelId="{F83B7FB2-238B-43E3-A618-0E167FAA7E82}" type="sibTrans" cxnId="{51193EA7-5BB0-49E2-8311-98D49D07B368}">
      <dgm:prSet/>
      <dgm:spPr/>
      <dgm:t>
        <a:bodyPr/>
        <a:lstStyle/>
        <a:p>
          <a:endParaRPr lang="en-US"/>
        </a:p>
      </dgm:t>
    </dgm:pt>
    <dgm:pt modelId="{BC1B719C-56C9-4FEA-AE34-6D6A936E118C}" type="pres">
      <dgm:prSet presAssocID="{372D3509-9668-4DF5-8696-AEA2D46282D9}" presName="root" presStyleCnt="0">
        <dgm:presLayoutVars>
          <dgm:dir/>
          <dgm:resizeHandles val="exact"/>
        </dgm:presLayoutVars>
      </dgm:prSet>
      <dgm:spPr/>
    </dgm:pt>
    <dgm:pt modelId="{FB322EE4-C370-4F97-8F23-54458699B722}" type="pres">
      <dgm:prSet presAssocID="{296FF47A-2624-4E27-8447-5F85E3EC149E}" presName="compNode" presStyleCnt="0"/>
      <dgm:spPr/>
    </dgm:pt>
    <dgm:pt modelId="{C854FA00-7AC3-4550-88FF-E5DB66A4D42E}" type="pres">
      <dgm:prSet presAssocID="{296FF47A-2624-4E27-8447-5F85E3EC14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9D9E0F-9AD1-43F7-A594-2A0F7C2A6151}" type="pres">
      <dgm:prSet presAssocID="{296FF47A-2624-4E27-8447-5F85E3EC149E}" presName="iconSpace" presStyleCnt="0"/>
      <dgm:spPr/>
    </dgm:pt>
    <dgm:pt modelId="{92E72143-65FA-48BE-BE3E-300EA6C8E71C}" type="pres">
      <dgm:prSet presAssocID="{296FF47A-2624-4E27-8447-5F85E3EC149E}" presName="parTx" presStyleLbl="revTx" presStyleIdx="0" presStyleCnt="8">
        <dgm:presLayoutVars>
          <dgm:chMax val="0"/>
          <dgm:chPref val="0"/>
        </dgm:presLayoutVars>
      </dgm:prSet>
      <dgm:spPr/>
    </dgm:pt>
    <dgm:pt modelId="{D394AEA2-98C2-4097-8EC0-DFFE79F43231}" type="pres">
      <dgm:prSet presAssocID="{296FF47A-2624-4E27-8447-5F85E3EC149E}" presName="txSpace" presStyleCnt="0"/>
      <dgm:spPr/>
    </dgm:pt>
    <dgm:pt modelId="{0EA43345-50A9-406B-A8C2-A66F14B22A36}" type="pres">
      <dgm:prSet presAssocID="{296FF47A-2624-4E27-8447-5F85E3EC149E}" presName="desTx" presStyleLbl="revTx" presStyleIdx="1" presStyleCnt="8">
        <dgm:presLayoutVars/>
      </dgm:prSet>
      <dgm:spPr/>
    </dgm:pt>
    <dgm:pt modelId="{312054FA-A4DA-4D72-B74E-178AB45ECD0C}" type="pres">
      <dgm:prSet presAssocID="{17A3F640-A16E-4ABD-9EB6-6BDF548A80A1}" presName="sibTrans" presStyleCnt="0"/>
      <dgm:spPr/>
    </dgm:pt>
    <dgm:pt modelId="{F4456E88-23B1-45BA-80C6-41496FECB2DC}" type="pres">
      <dgm:prSet presAssocID="{B3711D4C-4B41-49F8-B5A6-4B91102A0723}" presName="compNode" presStyleCnt="0"/>
      <dgm:spPr/>
    </dgm:pt>
    <dgm:pt modelId="{7D3F4DDE-7756-4B73-83AE-8C81EAC739F5}" type="pres">
      <dgm:prSet presAssocID="{B3711D4C-4B41-49F8-B5A6-4B91102A07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FCDD14-12EB-49FC-8A1A-F17C30261BE6}" type="pres">
      <dgm:prSet presAssocID="{B3711D4C-4B41-49F8-B5A6-4B91102A0723}" presName="iconSpace" presStyleCnt="0"/>
      <dgm:spPr/>
    </dgm:pt>
    <dgm:pt modelId="{793C7A95-E951-4536-BD75-6C2A87F3968B}" type="pres">
      <dgm:prSet presAssocID="{B3711D4C-4B41-49F8-B5A6-4B91102A0723}" presName="parTx" presStyleLbl="revTx" presStyleIdx="2" presStyleCnt="8">
        <dgm:presLayoutVars>
          <dgm:chMax val="0"/>
          <dgm:chPref val="0"/>
        </dgm:presLayoutVars>
      </dgm:prSet>
      <dgm:spPr/>
    </dgm:pt>
    <dgm:pt modelId="{2CF3535A-CED6-4AD5-B6DF-854AFFFE7816}" type="pres">
      <dgm:prSet presAssocID="{B3711D4C-4B41-49F8-B5A6-4B91102A0723}" presName="txSpace" presStyleCnt="0"/>
      <dgm:spPr/>
    </dgm:pt>
    <dgm:pt modelId="{583C5E35-F590-41D5-8042-02C74A14283D}" type="pres">
      <dgm:prSet presAssocID="{B3711D4C-4B41-49F8-B5A6-4B91102A0723}" presName="desTx" presStyleLbl="revTx" presStyleIdx="3" presStyleCnt="8">
        <dgm:presLayoutVars/>
      </dgm:prSet>
      <dgm:spPr/>
    </dgm:pt>
    <dgm:pt modelId="{FFDDDEEB-42BC-4DD7-B81B-0110BB10D2A6}" type="pres">
      <dgm:prSet presAssocID="{9AD66982-D254-4526-A26B-687F3B9645BB}" presName="sibTrans" presStyleCnt="0"/>
      <dgm:spPr/>
    </dgm:pt>
    <dgm:pt modelId="{A3907D0A-E12E-40D2-BBE4-F21C87BD1DBD}" type="pres">
      <dgm:prSet presAssocID="{F703624E-3475-4CCE-BE52-A24AB020D815}" presName="compNode" presStyleCnt="0"/>
      <dgm:spPr/>
    </dgm:pt>
    <dgm:pt modelId="{414BB837-89FC-4C41-AB1A-3E6E0CBD073F}" type="pres">
      <dgm:prSet presAssocID="{F703624E-3475-4CCE-BE52-A24AB020D8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06952705-BC66-425A-AE3B-00E47AF76B78}" type="pres">
      <dgm:prSet presAssocID="{F703624E-3475-4CCE-BE52-A24AB020D815}" presName="iconSpace" presStyleCnt="0"/>
      <dgm:spPr/>
    </dgm:pt>
    <dgm:pt modelId="{5FCA060C-4453-400E-A670-BF1687F1FED5}" type="pres">
      <dgm:prSet presAssocID="{F703624E-3475-4CCE-BE52-A24AB020D815}" presName="parTx" presStyleLbl="revTx" presStyleIdx="4" presStyleCnt="8">
        <dgm:presLayoutVars>
          <dgm:chMax val="0"/>
          <dgm:chPref val="0"/>
        </dgm:presLayoutVars>
      </dgm:prSet>
      <dgm:spPr/>
    </dgm:pt>
    <dgm:pt modelId="{E066215D-6AC4-40CC-95BF-00B9B6A24748}" type="pres">
      <dgm:prSet presAssocID="{F703624E-3475-4CCE-BE52-A24AB020D815}" presName="txSpace" presStyleCnt="0"/>
      <dgm:spPr/>
    </dgm:pt>
    <dgm:pt modelId="{91DF2179-629D-4383-9A75-384C8B67A550}" type="pres">
      <dgm:prSet presAssocID="{F703624E-3475-4CCE-BE52-A24AB020D815}" presName="desTx" presStyleLbl="revTx" presStyleIdx="5" presStyleCnt="8">
        <dgm:presLayoutVars/>
      </dgm:prSet>
      <dgm:spPr/>
    </dgm:pt>
    <dgm:pt modelId="{8F7D3553-56A7-462D-875D-35B95BB4021F}" type="pres">
      <dgm:prSet presAssocID="{53D0FF17-882E-4963-A81F-7C92967767D9}" presName="sibTrans" presStyleCnt="0"/>
      <dgm:spPr/>
    </dgm:pt>
    <dgm:pt modelId="{F826E325-82C9-4446-99FB-5BE3CB7F55C4}" type="pres">
      <dgm:prSet presAssocID="{299F48AA-E458-4ED0-AE20-8799EF059EEF}" presName="compNode" presStyleCnt="0"/>
      <dgm:spPr/>
    </dgm:pt>
    <dgm:pt modelId="{7CF03E3D-BDB6-4622-8EA0-7DC2BE567879}" type="pres">
      <dgm:prSet presAssocID="{299F48AA-E458-4ED0-AE20-8799EF059E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80C71C4-E35A-4AEB-BCC8-8682849AF7A7}" type="pres">
      <dgm:prSet presAssocID="{299F48AA-E458-4ED0-AE20-8799EF059EEF}" presName="iconSpace" presStyleCnt="0"/>
      <dgm:spPr/>
    </dgm:pt>
    <dgm:pt modelId="{24BBA6A3-8099-4764-B1DA-9F5DF0DE9884}" type="pres">
      <dgm:prSet presAssocID="{299F48AA-E458-4ED0-AE20-8799EF059EEF}" presName="parTx" presStyleLbl="revTx" presStyleIdx="6" presStyleCnt="8">
        <dgm:presLayoutVars>
          <dgm:chMax val="0"/>
          <dgm:chPref val="0"/>
        </dgm:presLayoutVars>
      </dgm:prSet>
      <dgm:spPr/>
    </dgm:pt>
    <dgm:pt modelId="{19E687A4-BDCD-4553-B395-F33DAF9BD2EF}" type="pres">
      <dgm:prSet presAssocID="{299F48AA-E458-4ED0-AE20-8799EF059EEF}" presName="txSpace" presStyleCnt="0"/>
      <dgm:spPr/>
    </dgm:pt>
    <dgm:pt modelId="{830D7517-1496-4994-8259-C20E2C1FB21B}" type="pres">
      <dgm:prSet presAssocID="{299F48AA-E458-4ED0-AE20-8799EF059EEF}" presName="desTx" presStyleLbl="revTx" presStyleIdx="7" presStyleCnt="8">
        <dgm:presLayoutVars/>
      </dgm:prSet>
      <dgm:spPr/>
    </dgm:pt>
  </dgm:ptLst>
  <dgm:cxnLst>
    <dgm:cxn modelId="{CA04EE02-E0B1-F044-A051-CBE62C896FEA}" type="presOf" srcId="{299F48AA-E458-4ED0-AE20-8799EF059EEF}" destId="{24BBA6A3-8099-4764-B1DA-9F5DF0DE9884}" srcOrd="0" destOrd="0" presId="urn:microsoft.com/office/officeart/2018/5/layout/CenteredIconLabelDescriptionList"/>
    <dgm:cxn modelId="{99D93020-CEA9-4B07-8F72-62EF296E34DC}" srcId="{296FF47A-2624-4E27-8447-5F85E3EC149E}" destId="{31FB1203-DBB6-4CC0-BAD7-AD588E2FAB6A}" srcOrd="0" destOrd="0" parTransId="{54CE3033-3155-4DE5-912A-56A746A60D82}" sibTransId="{620416A8-6311-408F-854F-93087C8BCAF7}"/>
    <dgm:cxn modelId="{C942FA21-F9CD-C74F-841E-703FC1481C47}" type="presOf" srcId="{31FB1203-DBB6-4CC0-BAD7-AD588E2FAB6A}" destId="{0EA43345-50A9-406B-A8C2-A66F14B22A36}" srcOrd="0" destOrd="0" presId="urn:microsoft.com/office/officeart/2018/5/layout/CenteredIconLabelDescriptionList"/>
    <dgm:cxn modelId="{A2C89C46-195F-4240-9012-778F499D6ACC}" type="presOf" srcId="{3738FD21-BCAA-4415-A665-4D12CF44D40D}" destId="{583C5E35-F590-41D5-8042-02C74A14283D}" srcOrd="0" destOrd="0" presId="urn:microsoft.com/office/officeart/2018/5/layout/CenteredIconLabelDescriptionList"/>
    <dgm:cxn modelId="{FE8B8462-65AE-4DD9-B857-596948A4F37A}" srcId="{B3711D4C-4B41-49F8-B5A6-4B91102A0723}" destId="{3738FD21-BCAA-4415-A665-4D12CF44D40D}" srcOrd="0" destOrd="0" parTransId="{2E77A4DF-2773-4356-AB65-4013FE53D740}" sibTransId="{F0F9F0AA-66BE-49C0-A6E3-937EBA79E2DD}"/>
    <dgm:cxn modelId="{2E1F7C66-6BAF-6146-A787-86D7B96F8139}" type="presOf" srcId="{296FF47A-2624-4E27-8447-5F85E3EC149E}" destId="{92E72143-65FA-48BE-BE3E-300EA6C8E71C}" srcOrd="0" destOrd="0" presId="urn:microsoft.com/office/officeart/2018/5/layout/CenteredIconLabelDescriptionList"/>
    <dgm:cxn modelId="{1851076B-1FD5-4B6A-94C4-321890244C37}" srcId="{372D3509-9668-4DF5-8696-AEA2D46282D9}" destId="{296FF47A-2624-4E27-8447-5F85E3EC149E}" srcOrd="0" destOrd="0" parTransId="{ADF3F9F8-343B-4034-9CED-DDDC08FD92B3}" sibTransId="{17A3F640-A16E-4ABD-9EB6-6BDF548A80A1}"/>
    <dgm:cxn modelId="{B058B17B-5F87-4D4D-BC65-6F429DF234AD}" srcId="{372D3509-9668-4DF5-8696-AEA2D46282D9}" destId="{F703624E-3475-4CCE-BE52-A24AB020D815}" srcOrd="2" destOrd="0" parTransId="{D9B6EEDF-32F4-4AF5-9915-AAA7AF49532F}" sibTransId="{53D0FF17-882E-4963-A81F-7C92967767D9}"/>
    <dgm:cxn modelId="{5FEB7590-46B1-3E47-974B-9478D86C8457}" type="presOf" srcId="{372D3509-9668-4DF5-8696-AEA2D46282D9}" destId="{BC1B719C-56C9-4FEA-AE34-6D6A936E118C}" srcOrd="0" destOrd="0" presId="urn:microsoft.com/office/officeart/2018/5/layout/CenteredIconLabelDescriptionList"/>
    <dgm:cxn modelId="{51193EA7-5BB0-49E2-8311-98D49D07B368}" srcId="{299F48AA-E458-4ED0-AE20-8799EF059EEF}" destId="{ED063105-EA35-4F23-82F9-B64EB93C1AEA}" srcOrd="0" destOrd="0" parTransId="{664D2DE1-54BC-4FD2-95B7-9F3896D61A0C}" sibTransId="{F83B7FB2-238B-43E3-A618-0E167FAA7E82}"/>
    <dgm:cxn modelId="{979F31A9-502F-0443-ABFF-9E81DA87ABDA}" type="presOf" srcId="{B3711D4C-4B41-49F8-B5A6-4B91102A0723}" destId="{793C7A95-E951-4536-BD75-6C2A87F3968B}" srcOrd="0" destOrd="0" presId="urn:microsoft.com/office/officeart/2018/5/layout/CenteredIconLabelDescriptionList"/>
    <dgm:cxn modelId="{F7E9B7AF-69D8-E543-BFD5-B7DCD94452D8}" type="presOf" srcId="{E4E91ECA-F504-475D-8F07-0FA3721FB5C4}" destId="{91DF2179-629D-4383-9A75-384C8B67A550}" srcOrd="0" destOrd="0" presId="urn:microsoft.com/office/officeart/2018/5/layout/CenteredIconLabelDescriptionList"/>
    <dgm:cxn modelId="{F0BD13CB-772F-B148-B8A0-0B54664E01B2}" type="presOf" srcId="{ED063105-EA35-4F23-82F9-B64EB93C1AEA}" destId="{830D7517-1496-4994-8259-C20E2C1FB21B}" srcOrd="0" destOrd="0" presId="urn:microsoft.com/office/officeart/2018/5/layout/CenteredIconLabelDescriptionList"/>
    <dgm:cxn modelId="{690782D4-E583-4315-8555-CE0B1FECEDD8}" srcId="{F703624E-3475-4CCE-BE52-A24AB020D815}" destId="{E4E91ECA-F504-475D-8F07-0FA3721FB5C4}" srcOrd="0" destOrd="0" parTransId="{01A0F561-E797-440A-944F-D56EA5F5C79D}" sibTransId="{D0C172C1-5576-4667-B699-54A7193B5AFE}"/>
    <dgm:cxn modelId="{003295E7-DA7F-4FF5-94E5-0474A042BB30}" srcId="{372D3509-9668-4DF5-8696-AEA2D46282D9}" destId="{B3711D4C-4B41-49F8-B5A6-4B91102A0723}" srcOrd="1" destOrd="0" parTransId="{6FC19225-9591-4D88-8511-F7EB0D4FB822}" sibTransId="{9AD66982-D254-4526-A26B-687F3B9645BB}"/>
    <dgm:cxn modelId="{089FBFF9-62B1-4C2E-AD6D-AD3AC1EFA533}" srcId="{372D3509-9668-4DF5-8696-AEA2D46282D9}" destId="{299F48AA-E458-4ED0-AE20-8799EF059EEF}" srcOrd="3" destOrd="0" parTransId="{4B09E0E9-C234-4BCA-AD66-6891F868E605}" sibTransId="{4547014E-82B3-4A90-90EC-B81C95BF6E00}"/>
    <dgm:cxn modelId="{A0A573FA-AE61-DD40-9913-B73ACD54E819}" type="presOf" srcId="{F703624E-3475-4CCE-BE52-A24AB020D815}" destId="{5FCA060C-4453-400E-A670-BF1687F1FED5}" srcOrd="0" destOrd="0" presId="urn:microsoft.com/office/officeart/2018/5/layout/CenteredIconLabelDescriptionList"/>
    <dgm:cxn modelId="{17F87FD6-0C43-5941-B74E-59B237E7DE27}" type="presParOf" srcId="{BC1B719C-56C9-4FEA-AE34-6D6A936E118C}" destId="{FB322EE4-C370-4F97-8F23-54458699B722}" srcOrd="0" destOrd="0" presId="urn:microsoft.com/office/officeart/2018/5/layout/CenteredIconLabelDescriptionList"/>
    <dgm:cxn modelId="{E38E0BC6-53A2-DE46-A952-21C8F95756AC}" type="presParOf" srcId="{FB322EE4-C370-4F97-8F23-54458699B722}" destId="{C854FA00-7AC3-4550-88FF-E5DB66A4D42E}" srcOrd="0" destOrd="0" presId="urn:microsoft.com/office/officeart/2018/5/layout/CenteredIconLabelDescriptionList"/>
    <dgm:cxn modelId="{FA6BD2D8-C05B-6442-8B76-5D9D6CCC661A}" type="presParOf" srcId="{FB322EE4-C370-4F97-8F23-54458699B722}" destId="{029D9E0F-9AD1-43F7-A594-2A0F7C2A6151}" srcOrd="1" destOrd="0" presId="urn:microsoft.com/office/officeart/2018/5/layout/CenteredIconLabelDescriptionList"/>
    <dgm:cxn modelId="{626F412C-0035-4644-9497-BF755A64F3A0}" type="presParOf" srcId="{FB322EE4-C370-4F97-8F23-54458699B722}" destId="{92E72143-65FA-48BE-BE3E-300EA6C8E71C}" srcOrd="2" destOrd="0" presId="urn:microsoft.com/office/officeart/2018/5/layout/CenteredIconLabelDescriptionList"/>
    <dgm:cxn modelId="{C20C017C-FCDE-F64B-9052-BBA33AC7A7A9}" type="presParOf" srcId="{FB322EE4-C370-4F97-8F23-54458699B722}" destId="{D394AEA2-98C2-4097-8EC0-DFFE79F43231}" srcOrd="3" destOrd="0" presId="urn:microsoft.com/office/officeart/2018/5/layout/CenteredIconLabelDescriptionList"/>
    <dgm:cxn modelId="{4EB23DDD-F478-9F42-BA24-E99C3CA6E3FD}" type="presParOf" srcId="{FB322EE4-C370-4F97-8F23-54458699B722}" destId="{0EA43345-50A9-406B-A8C2-A66F14B22A36}" srcOrd="4" destOrd="0" presId="urn:microsoft.com/office/officeart/2018/5/layout/CenteredIconLabelDescriptionList"/>
    <dgm:cxn modelId="{EB21D75C-B550-4F4E-BFCE-D4A70B831506}" type="presParOf" srcId="{BC1B719C-56C9-4FEA-AE34-6D6A936E118C}" destId="{312054FA-A4DA-4D72-B74E-178AB45ECD0C}" srcOrd="1" destOrd="0" presId="urn:microsoft.com/office/officeart/2018/5/layout/CenteredIconLabelDescriptionList"/>
    <dgm:cxn modelId="{82D8E3E6-E18F-8F44-8BE1-75020F4DA22B}" type="presParOf" srcId="{BC1B719C-56C9-4FEA-AE34-6D6A936E118C}" destId="{F4456E88-23B1-45BA-80C6-41496FECB2DC}" srcOrd="2" destOrd="0" presId="urn:microsoft.com/office/officeart/2018/5/layout/CenteredIconLabelDescriptionList"/>
    <dgm:cxn modelId="{92B5F845-2B70-8147-9CDA-4D1F02B77F3B}" type="presParOf" srcId="{F4456E88-23B1-45BA-80C6-41496FECB2DC}" destId="{7D3F4DDE-7756-4B73-83AE-8C81EAC739F5}" srcOrd="0" destOrd="0" presId="urn:microsoft.com/office/officeart/2018/5/layout/CenteredIconLabelDescriptionList"/>
    <dgm:cxn modelId="{E34BD265-C5E9-1A4C-911E-FB79DF35502A}" type="presParOf" srcId="{F4456E88-23B1-45BA-80C6-41496FECB2DC}" destId="{3CFCDD14-12EB-49FC-8A1A-F17C30261BE6}" srcOrd="1" destOrd="0" presId="urn:microsoft.com/office/officeart/2018/5/layout/CenteredIconLabelDescriptionList"/>
    <dgm:cxn modelId="{D0155C6E-4F08-C241-9B4B-6289B53608E6}" type="presParOf" srcId="{F4456E88-23B1-45BA-80C6-41496FECB2DC}" destId="{793C7A95-E951-4536-BD75-6C2A87F3968B}" srcOrd="2" destOrd="0" presId="urn:microsoft.com/office/officeart/2018/5/layout/CenteredIconLabelDescriptionList"/>
    <dgm:cxn modelId="{0A5E5783-AEE0-8B43-94B2-85572E7F4EEB}" type="presParOf" srcId="{F4456E88-23B1-45BA-80C6-41496FECB2DC}" destId="{2CF3535A-CED6-4AD5-B6DF-854AFFFE7816}" srcOrd="3" destOrd="0" presId="urn:microsoft.com/office/officeart/2018/5/layout/CenteredIconLabelDescriptionList"/>
    <dgm:cxn modelId="{B5C69A5F-FE45-CF44-867B-5CDC3F75D902}" type="presParOf" srcId="{F4456E88-23B1-45BA-80C6-41496FECB2DC}" destId="{583C5E35-F590-41D5-8042-02C74A14283D}" srcOrd="4" destOrd="0" presId="urn:microsoft.com/office/officeart/2018/5/layout/CenteredIconLabelDescriptionList"/>
    <dgm:cxn modelId="{98F0F198-BEBA-CC4D-9FAB-DC47980DE137}" type="presParOf" srcId="{BC1B719C-56C9-4FEA-AE34-6D6A936E118C}" destId="{FFDDDEEB-42BC-4DD7-B81B-0110BB10D2A6}" srcOrd="3" destOrd="0" presId="urn:microsoft.com/office/officeart/2018/5/layout/CenteredIconLabelDescriptionList"/>
    <dgm:cxn modelId="{0644BAC1-9535-2944-A1A8-C9CF580829C1}" type="presParOf" srcId="{BC1B719C-56C9-4FEA-AE34-6D6A936E118C}" destId="{A3907D0A-E12E-40D2-BBE4-F21C87BD1DBD}" srcOrd="4" destOrd="0" presId="urn:microsoft.com/office/officeart/2018/5/layout/CenteredIconLabelDescriptionList"/>
    <dgm:cxn modelId="{1A300FCC-3EE2-8E42-AEF3-A8233F1D58B3}" type="presParOf" srcId="{A3907D0A-E12E-40D2-BBE4-F21C87BD1DBD}" destId="{414BB837-89FC-4C41-AB1A-3E6E0CBD073F}" srcOrd="0" destOrd="0" presId="urn:microsoft.com/office/officeart/2018/5/layout/CenteredIconLabelDescriptionList"/>
    <dgm:cxn modelId="{99AA70C6-51CF-204F-9776-C048DCA0C215}" type="presParOf" srcId="{A3907D0A-E12E-40D2-BBE4-F21C87BD1DBD}" destId="{06952705-BC66-425A-AE3B-00E47AF76B78}" srcOrd="1" destOrd="0" presId="urn:microsoft.com/office/officeart/2018/5/layout/CenteredIconLabelDescriptionList"/>
    <dgm:cxn modelId="{A4D0527D-3906-4540-920C-B57A2F6C129A}" type="presParOf" srcId="{A3907D0A-E12E-40D2-BBE4-F21C87BD1DBD}" destId="{5FCA060C-4453-400E-A670-BF1687F1FED5}" srcOrd="2" destOrd="0" presId="urn:microsoft.com/office/officeart/2018/5/layout/CenteredIconLabelDescriptionList"/>
    <dgm:cxn modelId="{4E7B3B67-7ADD-254C-A2DA-F7206DF48CC4}" type="presParOf" srcId="{A3907D0A-E12E-40D2-BBE4-F21C87BD1DBD}" destId="{E066215D-6AC4-40CC-95BF-00B9B6A24748}" srcOrd="3" destOrd="0" presId="urn:microsoft.com/office/officeart/2018/5/layout/CenteredIconLabelDescriptionList"/>
    <dgm:cxn modelId="{24530525-DAF9-E942-8DE6-99C9D3AF02D3}" type="presParOf" srcId="{A3907D0A-E12E-40D2-BBE4-F21C87BD1DBD}" destId="{91DF2179-629D-4383-9A75-384C8B67A550}" srcOrd="4" destOrd="0" presId="urn:microsoft.com/office/officeart/2018/5/layout/CenteredIconLabelDescriptionList"/>
    <dgm:cxn modelId="{0C0ED56C-ED55-1D4F-8816-0D6A2F7ABBB1}" type="presParOf" srcId="{BC1B719C-56C9-4FEA-AE34-6D6A936E118C}" destId="{8F7D3553-56A7-462D-875D-35B95BB4021F}" srcOrd="5" destOrd="0" presId="urn:microsoft.com/office/officeart/2018/5/layout/CenteredIconLabelDescriptionList"/>
    <dgm:cxn modelId="{C073AE30-393D-C049-840B-9434D40A6C4C}" type="presParOf" srcId="{BC1B719C-56C9-4FEA-AE34-6D6A936E118C}" destId="{F826E325-82C9-4446-99FB-5BE3CB7F55C4}" srcOrd="6" destOrd="0" presId="urn:microsoft.com/office/officeart/2018/5/layout/CenteredIconLabelDescriptionList"/>
    <dgm:cxn modelId="{EDB29C3C-C0D4-124C-92D2-C92AD7EB3387}" type="presParOf" srcId="{F826E325-82C9-4446-99FB-5BE3CB7F55C4}" destId="{7CF03E3D-BDB6-4622-8EA0-7DC2BE567879}" srcOrd="0" destOrd="0" presId="urn:microsoft.com/office/officeart/2018/5/layout/CenteredIconLabelDescriptionList"/>
    <dgm:cxn modelId="{3A859DF4-2726-AC4E-8584-630E76235DE3}" type="presParOf" srcId="{F826E325-82C9-4446-99FB-5BE3CB7F55C4}" destId="{880C71C4-E35A-4AEB-BCC8-8682849AF7A7}" srcOrd="1" destOrd="0" presId="urn:microsoft.com/office/officeart/2018/5/layout/CenteredIconLabelDescriptionList"/>
    <dgm:cxn modelId="{DE86A31D-1AFF-BB4B-B117-7C360E22A121}" type="presParOf" srcId="{F826E325-82C9-4446-99FB-5BE3CB7F55C4}" destId="{24BBA6A3-8099-4764-B1DA-9F5DF0DE9884}" srcOrd="2" destOrd="0" presId="urn:microsoft.com/office/officeart/2018/5/layout/CenteredIconLabelDescriptionList"/>
    <dgm:cxn modelId="{83D5A03A-8AE2-8847-85D4-14DDC1AB70DA}" type="presParOf" srcId="{F826E325-82C9-4446-99FB-5BE3CB7F55C4}" destId="{19E687A4-BDCD-4553-B395-F33DAF9BD2EF}" srcOrd="3" destOrd="0" presId="urn:microsoft.com/office/officeart/2018/5/layout/CenteredIconLabelDescriptionList"/>
    <dgm:cxn modelId="{6DFA8D16-ABBE-AF4E-B679-08D8A42C628D}" type="presParOf" srcId="{F826E325-82C9-4446-99FB-5BE3CB7F55C4}" destId="{830D7517-1496-4994-8259-C20E2C1FB21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CF595B-8B8D-404F-82DB-4FAFB88DF0F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0B3D3FA-F720-4AC6-AFC8-15B0B605A3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Adaptive Query Execution:</a:t>
          </a:r>
          <a:r>
            <a:rPr lang="en-US" b="0" i="0"/>
            <a:t> </a:t>
          </a:r>
          <a:endParaRPr lang="en-US"/>
        </a:p>
      </dgm:t>
    </dgm:pt>
    <dgm:pt modelId="{DF29E4F6-7A90-4248-9F5A-9DFA42EF0057}" type="parTrans" cxnId="{75B5EE73-09C0-46AD-B570-E7F7A984C339}">
      <dgm:prSet/>
      <dgm:spPr/>
      <dgm:t>
        <a:bodyPr/>
        <a:lstStyle/>
        <a:p>
          <a:endParaRPr lang="en-US"/>
        </a:p>
      </dgm:t>
    </dgm:pt>
    <dgm:pt modelId="{C061A0A9-412B-4C49-9706-1A28E457228E}" type="sibTrans" cxnId="{75B5EE73-09C0-46AD-B570-E7F7A984C339}">
      <dgm:prSet/>
      <dgm:spPr/>
      <dgm:t>
        <a:bodyPr/>
        <a:lstStyle/>
        <a:p>
          <a:endParaRPr lang="en-US"/>
        </a:p>
      </dgm:t>
    </dgm:pt>
    <dgm:pt modelId="{3CE736EA-46A6-4656-B91A-086F9C8236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AQE is a feature that optimizes query plans based on runtime statistics. It optimizes Spark SQL at runtime, eliminating the need for users to manually tune SQL queries.</a:t>
          </a:r>
          <a:endParaRPr lang="en-US"/>
        </a:p>
      </dgm:t>
    </dgm:pt>
    <dgm:pt modelId="{5E4D6507-7A85-4660-BCDD-EC543D89B471}" type="parTrans" cxnId="{523C2F8B-81A1-4277-AEA8-B425A2530828}">
      <dgm:prSet/>
      <dgm:spPr/>
      <dgm:t>
        <a:bodyPr/>
        <a:lstStyle/>
        <a:p>
          <a:endParaRPr lang="en-US"/>
        </a:p>
      </dgm:t>
    </dgm:pt>
    <dgm:pt modelId="{95F7E408-C473-4BB2-8443-5EE6E2DA2373}" type="sibTrans" cxnId="{523C2F8B-81A1-4277-AEA8-B425A2530828}">
      <dgm:prSet/>
      <dgm:spPr/>
      <dgm:t>
        <a:bodyPr/>
        <a:lstStyle/>
        <a:p>
          <a:endParaRPr lang="en-US"/>
        </a:p>
      </dgm:t>
    </dgm:pt>
    <dgm:pt modelId="{7BCDBDD9-1ACC-4063-BE15-B129F5E53D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GPU Acceleration:</a:t>
          </a:r>
          <a:r>
            <a:rPr lang="en-US" b="0" i="0"/>
            <a:t> </a:t>
          </a:r>
          <a:endParaRPr lang="en-US"/>
        </a:p>
      </dgm:t>
    </dgm:pt>
    <dgm:pt modelId="{24E47BC2-4688-478C-A6D3-66C4D6E25CE6}" type="parTrans" cxnId="{102C1DEA-32D2-406A-BF94-6713AF19ED6E}">
      <dgm:prSet/>
      <dgm:spPr/>
      <dgm:t>
        <a:bodyPr/>
        <a:lstStyle/>
        <a:p>
          <a:endParaRPr lang="en-US"/>
        </a:p>
      </dgm:t>
    </dgm:pt>
    <dgm:pt modelId="{5892FAA9-18FF-462A-8E5D-8673DF5B94DF}" type="sibTrans" cxnId="{102C1DEA-32D2-406A-BF94-6713AF19ED6E}">
      <dgm:prSet/>
      <dgm:spPr/>
      <dgm:t>
        <a:bodyPr/>
        <a:lstStyle/>
        <a:p>
          <a:endParaRPr lang="en-US"/>
        </a:p>
      </dgm:t>
    </dgm:pt>
    <dgm:pt modelId="{50ECBB1A-2F87-4D52-9C54-D0ED848B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With the advent of larger datasets and complex models, leveraging GPUs for computation has become increasingly necessary. Apache Spark aims to include better support for GPU-accelerated workloads.</a:t>
          </a:r>
          <a:endParaRPr lang="en-US" dirty="0"/>
        </a:p>
      </dgm:t>
    </dgm:pt>
    <dgm:pt modelId="{55066871-923D-4C44-B99D-7468B467DC11}" type="parTrans" cxnId="{77032549-3C9E-40F8-A3CE-1645F7360173}">
      <dgm:prSet/>
      <dgm:spPr/>
      <dgm:t>
        <a:bodyPr/>
        <a:lstStyle/>
        <a:p>
          <a:endParaRPr lang="en-US"/>
        </a:p>
      </dgm:t>
    </dgm:pt>
    <dgm:pt modelId="{E7DBD139-4F06-4C45-B16F-6D3EBDEEDC59}" type="sibTrans" cxnId="{77032549-3C9E-40F8-A3CE-1645F7360173}">
      <dgm:prSet/>
      <dgm:spPr/>
      <dgm:t>
        <a:bodyPr/>
        <a:lstStyle/>
        <a:p>
          <a:endParaRPr lang="en-US"/>
        </a:p>
      </dgm:t>
    </dgm:pt>
    <dgm:pt modelId="{BBEEEC9D-2A1D-4D4D-8D87-92F7B04BE9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Deep Learning Integration:</a:t>
          </a:r>
          <a:r>
            <a:rPr lang="en-US" b="0" i="0"/>
            <a:t> </a:t>
          </a:r>
          <a:endParaRPr lang="en-US"/>
        </a:p>
      </dgm:t>
    </dgm:pt>
    <dgm:pt modelId="{70A33A60-DF6C-4B3E-9256-43B290AB0050}" type="parTrans" cxnId="{1D522A88-A561-4D4E-8735-D23D69940999}">
      <dgm:prSet/>
      <dgm:spPr/>
      <dgm:t>
        <a:bodyPr/>
        <a:lstStyle/>
        <a:p>
          <a:endParaRPr lang="en-US"/>
        </a:p>
      </dgm:t>
    </dgm:pt>
    <dgm:pt modelId="{3D7A1F14-9D30-4222-85BF-B3862D07C21C}" type="sibTrans" cxnId="{1D522A88-A561-4D4E-8735-D23D69940999}">
      <dgm:prSet/>
      <dgm:spPr/>
      <dgm:t>
        <a:bodyPr/>
        <a:lstStyle/>
        <a:p>
          <a:endParaRPr lang="en-US"/>
        </a:p>
      </dgm:t>
    </dgm:pt>
    <dgm:pt modelId="{9B4A4680-6F21-456D-BB62-06D91D65D8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Deep learning integration like TensorFlow and PyTorch are becoming more prevalent, and support for these frameworks within Spark is a key research area.</a:t>
          </a:r>
          <a:endParaRPr lang="en-US"/>
        </a:p>
      </dgm:t>
    </dgm:pt>
    <dgm:pt modelId="{D5D54D21-551E-4E02-82A9-173D008E9C78}" type="parTrans" cxnId="{E6B134F4-B4E2-4041-BA22-27662C519ED4}">
      <dgm:prSet/>
      <dgm:spPr/>
      <dgm:t>
        <a:bodyPr/>
        <a:lstStyle/>
        <a:p>
          <a:endParaRPr lang="en-US"/>
        </a:p>
      </dgm:t>
    </dgm:pt>
    <dgm:pt modelId="{42C536CA-281B-4A99-8D69-2B1BFFD88EE3}" type="sibTrans" cxnId="{E6B134F4-B4E2-4041-BA22-27662C519ED4}">
      <dgm:prSet/>
      <dgm:spPr/>
      <dgm:t>
        <a:bodyPr/>
        <a:lstStyle/>
        <a:p>
          <a:endParaRPr lang="en-US"/>
        </a:p>
      </dgm:t>
    </dgm:pt>
    <dgm:pt modelId="{B19986B5-E994-456A-9689-1AB27C019D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Continuous Processing:</a:t>
          </a:r>
          <a:r>
            <a:rPr lang="en-US" b="0" i="0"/>
            <a:t> </a:t>
          </a:r>
          <a:endParaRPr lang="en-US"/>
        </a:p>
      </dgm:t>
    </dgm:pt>
    <dgm:pt modelId="{83471D11-E2FC-4F81-BFAE-026A8C000592}" type="parTrans" cxnId="{E6237BED-659F-4B30-A604-DFD910C2FCC8}">
      <dgm:prSet/>
      <dgm:spPr/>
      <dgm:t>
        <a:bodyPr/>
        <a:lstStyle/>
        <a:p>
          <a:endParaRPr lang="en-US"/>
        </a:p>
      </dgm:t>
    </dgm:pt>
    <dgm:pt modelId="{36CFC445-C6F7-44BB-B1E8-0B998A88BAFE}" type="sibTrans" cxnId="{E6237BED-659F-4B30-A604-DFD910C2FCC8}">
      <dgm:prSet/>
      <dgm:spPr/>
      <dgm:t>
        <a:bodyPr/>
        <a:lstStyle/>
        <a:p>
          <a:endParaRPr lang="en-US"/>
        </a:p>
      </dgm:t>
    </dgm:pt>
    <dgm:pt modelId="{8CA12CD8-AF4A-40AA-AA30-95D3A35E99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demand for near-real-time processing has led to developments in continuous processing capabilities in structured streaming, aiming for low-latency, millisecond-scale processing.</a:t>
          </a:r>
          <a:endParaRPr lang="en-US"/>
        </a:p>
      </dgm:t>
    </dgm:pt>
    <dgm:pt modelId="{82780412-9EB2-4C1F-8850-ED1A7EA0C421}" type="parTrans" cxnId="{0210B95F-1949-42FA-87FA-E2AE8958E4DA}">
      <dgm:prSet/>
      <dgm:spPr/>
      <dgm:t>
        <a:bodyPr/>
        <a:lstStyle/>
        <a:p>
          <a:endParaRPr lang="en-US"/>
        </a:p>
      </dgm:t>
    </dgm:pt>
    <dgm:pt modelId="{41486788-D011-4DDA-81DF-9F7BB49AE9F3}" type="sibTrans" cxnId="{0210B95F-1949-42FA-87FA-E2AE8958E4DA}">
      <dgm:prSet/>
      <dgm:spPr/>
      <dgm:t>
        <a:bodyPr/>
        <a:lstStyle/>
        <a:p>
          <a:endParaRPr lang="en-US"/>
        </a:p>
      </dgm:t>
    </dgm:pt>
    <dgm:pt modelId="{309C4722-3E3C-45AE-B039-78F0E86266D2}" type="pres">
      <dgm:prSet presAssocID="{21CF595B-8B8D-404F-82DB-4FAFB88DF0F8}" presName="root" presStyleCnt="0">
        <dgm:presLayoutVars>
          <dgm:dir/>
          <dgm:resizeHandles val="exact"/>
        </dgm:presLayoutVars>
      </dgm:prSet>
      <dgm:spPr/>
    </dgm:pt>
    <dgm:pt modelId="{9CA607E9-848D-49B0-959D-6C2AA5E57B8A}" type="pres">
      <dgm:prSet presAssocID="{60B3D3FA-F720-4AC6-AFC8-15B0B605A3A5}" presName="compNode" presStyleCnt="0"/>
      <dgm:spPr/>
    </dgm:pt>
    <dgm:pt modelId="{CF7F3A38-4026-4DC4-80BB-DEC1BEFF6F3F}" type="pres">
      <dgm:prSet presAssocID="{60B3D3FA-F720-4AC6-AFC8-15B0B605A3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B3ED78-287A-4FD6-85E3-DDD7CF429F44}" type="pres">
      <dgm:prSet presAssocID="{60B3D3FA-F720-4AC6-AFC8-15B0B605A3A5}" presName="iconSpace" presStyleCnt="0"/>
      <dgm:spPr/>
    </dgm:pt>
    <dgm:pt modelId="{3701010F-8E78-4866-8212-8935004AED70}" type="pres">
      <dgm:prSet presAssocID="{60B3D3FA-F720-4AC6-AFC8-15B0B605A3A5}" presName="parTx" presStyleLbl="revTx" presStyleIdx="0" presStyleCnt="8">
        <dgm:presLayoutVars>
          <dgm:chMax val="0"/>
          <dgm:chPref val="0"/>
        </dgm:presLayoutVars>
      </dgm:prSet>
      <dgm:spPr/>
    </dgm:pt>
    <dgm:pt modelId="{520B5D18-F5F2-464F-BFAF-FAD3EFA4B7F4}" type="pres">
      <dgm:prSet presAssocID="{60B3D3FA-F720-4AC6-AFC8-15B0B605A3A5}" presName="txSpace" presStyleCnt="0"/>
      <dgm:spPr/>
    </dgm:pt>
    <dgm:pt modelId="{E1932A7F-6B85-41FF-AD43-701F8BA362A1}" type="pres">
      <dgm:prSet presAssocID="{60B3D3FA-F720-4AC6-AFC8-15B0B605A3A5}" presName="desTx" presStyleLbl="revTx" presStyleIdx="1" presStyleCnt="8">
        <dgm:presLayoutVars/>
      </dgm:prSet>
      <dgm:spPr/>
    </dgm:pt>
    <dgm:pt modelId="{D27420F1-099F-496A-9B3C-E2502E5D52F4}" type="pres">
      <dgm:prSet presAssocID="{C061A0A9-412B-4C49-9706-1A28E457228E}" presName="sibTrans" presStyleCnt="0"/>
      <dgm:spPr/>
    </dgm:pt>
    <dgm:pt modelId="{5CD47AA7-31CA-4AEC-9A4E-43BB830FF88A}" type="pres">
      <dgm:prSet presAssocID="{7BCDBDD9-1ACC-4063-BE15-B129F5E53D5A}" presName="compNode" presStyleCnt="0"/>
      <dgm:spPr/>
    </dgm:pt>
    <dgm:pt modelId="{ABDBB1E5-E387-40A6-A224-E70589FC44DA}" type="pres">
      <dgm:prSet presAssocID="{7BCDBDD9-1ACC-4063-BE15-B129F5E53D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73379B9-7FE8-428F-A47F-B87E100D94D5}" type="pres">
      <dgm:prSet presAssocID="{7BCDBDD9-1ACC-4063-BE15-B129F5E53D5A}" presName="iconSpace" presStyleCnt="0"/>
      <dgm:spPr/>
    </dgm:pt>
    <dgm:pt modelId="{55DBC5BF-B3BC-47AA-9E35-9C2FE4A3A775}" type="pres">
      <dgm:prSet presAssocID="{7BCDBDD9-1ACC-4063-BE15-B129F5E53D5A}" presName="parTx" presStyleLbl="revTx" presStyleIdx="2" presStyleCnt="8">
        <dgm:presLayoutVars>
          <dgm:chMax val="0"/>
          <dgm:chPref val="0"/>
        </dgm:presLayoutVars>
      </dgm:prSet>
      <dgm:spPr/>
    </dgm:pt>
    <dgm:pt modelId="{ED8E08CB-9AF3-440A-B5EE-F31B5D8554E2}" type="pres">
      <dgm:prSet presAssocID="{7BCDBDD9-1ACC-4063-BE15-B129F5E53D5A}" presName="txSpace" presStyleCnt="0"/>
      <dgm:spPr/>
    </dgm:pt>
    <dgm:pt modelId="{C3776A01-C4B9-4A9B-9B20-294146DC1DA1}" type="pres">
      <dgm:prSet presAssocID="{7BCDBDD9-1ACC-4063-BE15-B129F5E53D5A}" presName="desTx" presStyleLbl="revTx" presStyleIdx="3" presStyleCnt="8">
        <dgm:presLayoutVars/>
      </dgm:prSet>
      <dgm:spPr/>
    </dgm:pt>
    <dgm:pt modelId="{6F3FAD57-DC57-4378-8480-287EA6AE9F4E}" type="pres">
      <dgm:prSet presAssocID="{5892FAA9-18FF-462A-8E5D-8673DF5B94DF}" presName="sibTrans" presStyleCnt="0"/>
      <dgm:spPr/>
    </dgm:pt>
    <dgm:pt modelId="{BCD9D6A0-BEBC-44E0-9A9E-A0C0149FE553}" type="pres">
      <dgm:prSet presAssocID="{BBEEEC9D-2A1D-4D4D-8D87-92F7B04BE9DE}" presName="compNode" presStyleCnt="0"/>
      <dgm:spPr/>
    </dgm:pt>
    <dgm:pt modelId="{F417ED99-680E-48D4-BB48-969BF744D281}" type="pres">
      <dgm:prSet presAssocID="{BBEEEC9D-2A1D-4D4D-8D87-92F7B04BE9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40C72E03-2177-46AA-A16E-E1440895573A}" type="pres">
      <dgm:prSet presAssocID="{BBEEEC9D-2A1D-4D4D-8D87-92F7B04BE9DE}" presName="iconSpace" presStyleCnt="0"/>
      <dgm:spPr/>
    </dgm:pt>
    <dgm:pt modelId="{CAE1E7F6-7015-44FD-A8DD-A1B8610B475B}" type="pres">
      <dgm:prSet presAssocID="{BBEEEC9D-2A1D-4D4D-8D87-92F7B04BE9DE}" presName="parTx" presStyleLbl="revTx" presStyleIdx="4" presStyleCnt="8">
        <dgm:presLayoutVars>
          <dgm:chMax val="0"/>
          <dgm:chPref val="0"/>
        </dgm:presLayoutVars>
      </dgm:prSet>
      <dgm:spPr/>
    </dgm:pt>
    <dgm:pt modelId="{97384D42-CEF7-469F-BAF4-1B72DB022749}" type="pres">
      <dgm:prSet presAssocID="{BBEEEC9D-2A1D-4D4D-8D87-92F7B04BE9DE}" presName="txSpace" presStyleCnt="0"/>
      <dgm:spPr/>
    </dgm:pt>
    <dgm:pt modelId="{ACC29E95-C6FF-46DB-A628-54D5DF69AB57}" type="pres">
      <dgm:prSet presAssocID="{BBEEEC9D-2A1D-4D4D-8D87-92F7B04BE9DE}" presName="desTx" presStyleLbl="revTx" presStyleIdx="5" presStyleCnt="8">
        <dgm:presLayoutVars/>
      </dgm:prSet>
      <dgm:spPr/>
    </dgm:pt>
    <dgm:pt modelId="{70E5B16B-DDE0-4C1E-B6C7-247A655D2403}" type="pres">
      <dgm:prSet presAssocID="{3D7A1F14-9D30-4222-85BF-B3862D07C21C}" presName="sibTrans" presStyleCnt="0"/>
      <dgm:spPr/>
    </dgm:pt>
    <dgm:pt modelId="{ADF44E88-A151-498A-8ED6-5EC9369B2255}" type="pres">
      <dgm:prSet presAssocID="{B19986B5-E994-456A-9689-1AB27C019D66}" presName="compNode" presStyleCnt="0"/>
      <dgm:spPr/>
    </dgm:pt>
    <dgm:pt modelId="{32ECCFE0-7F24-45F2-AFC8-42B1B79202B8}" type="pres">
      <dgm:prSet presAssocID="{B19986B5-E994-456A-9689-1AB27C019D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664A96-0271-4478-8D71-5144FB2B5930}" type="pres">
      <dgm:prSet presAssocID="{B19986B5-E994-456A-9689-1AB27C019D66}" presName="iconSpace" presStyleCnt="0"/>
      <dgm:spPr/>
    </dgm:pt>
    <dgm:pt modelId="{1D57584A-4A8B-403F-BE5E-2228A3E1FC5E}" type="pres">
      <dgm:prSet presAssocID="{B19986B5-E994-456A-9689-1AB27C019D66}" presName="parTx" presStyleLbl="revTx" presStyleIdx="6" presStyleCnt="8">
        <dgm:presLayoutVars>
          <dgm:chMax val="0"/>
          <dgm:chPref val="0"/>
        </dgm:presLayoutVars>
      </dgm:prSet>
      <dgm:spPr/>
    </dgm:pt>
    <dgm:pt modelId="{0D4F864C-70D0-44FB-9551-C7578EBBC955}" type="pres">
      <dgm:prSet presAssocID="{B19986B5-E994-456A-9689-1AB27C019D66}" presName="txSpace" presStyleCnt="0"/>
      <dgm:spPr/>
    </dgm:pt>
    <dgm:pt modelId="{1C706C12-4AE6-4E62-8ADE-BB40551A7966}" type="pres">
      <dgm:prSet presAssocID="{B19986B5-E994-456A-9689-1AB27C019D66}" presName="desTx" presStyleLbl="revTx" presStyleIdx="7" presStyleCnt="8">
        <dgm:presLayoutVars/>
      </dgm:prSet>
      <dgm:spPr/>
    </dgm:pt>
  </dgm:ptLst>
  <dgm:cxnLst>
    <dgm:cxn modelId="{E3736E25-71E0-8042-85E1-AC944A9544D3}" type="presOf" srcId="{21CF595B-8B8D-404F-82DB-4FAFB88DF0F8}" destId="{309C4722-3E3C-45AE-B039-78F0E86266D2}" srcOrd="0" destOrd="0" presId="urn:microsoft.com/office/officeart/2018/5/layout/CenteredIconLabelDescriptionList"/>
    <dgm:cxn modelId="{77032549-3C9E-40F8-A3CE-1645F7360173}" srcId="{7BCDBDD9-1ACC-4063-BE15-B129F5E53D5A}" destId="{50ECBB1A-2F87-4D52-9C54-D0ED848BCB6E}" srcOrd="0" destOrd="0" parTransId="{55066871-923D-4C44-B99D-7468B467DC11}" sibTransId="{E7DBD139-4F06-4C45-B16F-6D3EBDEEDC59}"/>
    <dgm:cxn modelId="{D44B4C5D-A8B4-234C-86B5-A38011397327}" type="presOf" srcId="{3CE736EA-46A6-4656-B91A-086F9C82361E}" destId="{E1932A7F-6B85-41FF-AD43-701F8BA362A1}" srcOrd="0" destOrd="0" presId="urn:microsoft.com/office/officeart/2018/5/layout/CenteredIconLabelDescriptionList"/>
    <dgm:cxn modelId="{0210B95F-1949-42FA-87FA-E2AE8958E4DA}" srcId="{B19986B5-E994-456A-9689-1AB27C019D66}" destId="{8CA12CD8-AF4A-40AA-AA30-95D3A35E9956}" srcOrd="0" destOrd="0" parTransId="{82780412-9EB2-4C1F-8850-ED1A7EA0C421}" sibTransId="{41486788-D011-4DDA-81DF-9F7BB49AE9F3}"/>
    <dgm:cxn modelId="{75B5EE73-09C0-46AD-B570-E7F7A984C339}" srcId="{21CF595B-8B8D-404F-82DB-4FAFB88DF0F8}" destId="{60B3D3FA-F720-4AC6-AFC8-15B0B605A3A5}" srcOrd="0" destOrd="0" parTransId="{DF29E4F6-7A90-4248-9F5A-9DFA42EF0057}" sibTransId="{C061A0A9-412B-4C49-9706-1A28E457228E}"/>
    <dgm:cxn modelId="{B109CB86-AB3C-F443-8F63-64DF689FF436}" type="presOf" srcId="{7BCDBDD9-1ACC-4063-BE15-B129F5E53D5A}" destId="{55DBC5BF-B3BC-47AA-9E35-9C2FE4A3A775}" srcOrd="0" destOrd="0" presId="urn:microsoft.com/office/officeart/2018/5/layout/CenteredIconLabelDescriptionList"/>
    <dgm:cxn modelId="{1D522A88-A561-4D4E-8735-D23D69940999}" srcId="{21CF595B-8B8D-404F-82DB-4FAFB88DF0F8}" destId="{BBEEEC9D-2A1D-4D4D-8D87-92F7B04BE9DE}" srcOrd="2" destOrd="0" parTransId="{70A33A60-DF6C-4B3E-9256-43B290AB0050}" sibTransId="{3D7A1F14-9D30-4222-85BF-B3862D07C21C}"/>
    <dgm:cxn modelId="{523C2F8B-81A1-4277-AEA8-B425A2530828}" srcId="{60B3D3FA-F720-4AC6-AFC8-15B0B605A3A5}" destId="{3CE736EA-46A6-4656-B91A-086F9C82361E}" srcOrd="0" destOrd="0" parTransId="{5E4D6507-7A85-4660-BCDD-EC543D89B471}" sibTransId="{95F7E408-C473-4BB2-8443-5EE6E2DA2373}"/>
    <dgm:cxn modelId="{4512F58C-51B5-1A47-9C42-DCC63F6B6D85}" type="presOf" srcId="{50ECBB1A-2F87-4D52-9C54-D0ED848BCB6E}" destId="{C3776A01-C4B9-4A9B-9B20-294146DC1DA1}" srcOrd="0" destOrd="0" presId="urn:microsoft.com/office/officeart/2018/5/layout/CenteredIconLabelDescriptionList"/>
    <dgm:cxn modelId="{60A51B98-6A4A-7340-8C2C-30A69C4AE739}" type="presOf" srcId="{8CA12CD8-AF4A-40AA-AA30-95D3A35E9956}" destId="{1C706C12-4AE6-4E62-8ADE-BB40551A7966}" srcOrd="0" destOrd="0" presId="urn:microsoft.com/office/officeart/2018/5/layout/CenteredIconLabelDescriptionList"/>
    <dgm:cxn modelId="{383A25A8-3753-D043-9C33-DE8A7CB80FCC}" type="presOf" srcId="{60B3D3FA-F720-4AC6-AFC8-15B0B605A3A5}" destId="{3701010F-8E78-4866-8212-8935004AED70}" srcOrd="0" destOrd="0" presId="urn:microsoft.com/office/officeart/2018/5/layout/CenteredIconLabelDescriptionList"/>
    <dgm:cxn modelId="{917CCFB8-9A25-3344-A873-13D933EB268F}" type="presOf" srcId="{9B4A4680-6F21-456D-BB62-06D91D65D800}" destId="{ACC29E95-C6FF-46DB-A628-54D5DF69AB57}" srcOrd="0" destOrd="0" presId="urn:microsoft.com/office/officeart/2018/5/layout/CenteredIconLabelDescriptionList"/>
    <dgm:cxn modelId="{A7F0CFB9-4019-744B-AA6F-EBCF30FA1BFB}" type="presOf" srcId="{BBEEEC9D-2A1D-4D4D-8D87-92F7B04BE9DE}" destId="{CAE1E7F6-7015-44FD-A8DD-A1B8610B475B}" srcOrd="0" destOrd="0" presId="urn:microsoft.com/office/officeart/2018/5/layout/CenteredIconLabelDescriptionList"/>
    <dgm:cxn modelId="{DF2712E7-39F6-D84F-8CB4-C371E625408A}" type="presOf" srcId="{B19986B5-E994-456A-9689-1AB27C019D66}" destId="{1D57584A-4A8B-403F-BE5E-2228A3E1FC5E}" srcOrd="0" destOrd="0" presId="urn:microsoft.com/office/officeart/2018/5/layout/CenteredIconLabelDescriptionList"/>
    <dgm:cxn modelId="{102C1DEA-32D2-406A-BF94-6713AF19ED6E}" srcId="{21CF595B-8B8D-404F-82DB-4FAFB88DF0F8}" destId="{7BCDBDD9-1ACC-4063-BE15-B129F5E53D5A}" srcOrd="1" destOrd="0" parTransId="{24E47BC2-4688-478C-A6D3-66C4D6E25CE6}" sibTransId="{5892FAA9-18FF-462A-8E5D-8673DF5B94DF}"/>
    <dgm:cxn modelId="{E6237BED-659F-4B30-A604-DFD910C2FCC8}" srcId="{21CF595B-8B8D-404F-82DB-4FAFB88DF0F8}" destId="{B19986B5-E994-456A-9689-1AB27C019D66}" srcOrd="3" destOrd="0" parTransId="{83471D11-E2FC-4F81-BFAE-026A8C000592}" sibTransId="{36CFC445-C6F7-44BB-B1E8-0B998A88BAFE}"/>
    <dgm:cxn modelId="{E6B134F4-B4E2-4041-BA22-27662C519ED4}" srcId="{BBEEEC9D-2A1D-4D4D-8D87-92F7B04BE9DE}" destId="{9B4A4680-6F21-456D-BB62-06D91D65D800}" srcOrd="0" destOrd="0" parTransId="{D5D54D21-551E-4E02-82A9-173D008E9C78}" sibTransId="{42C536CA-281B-4A99-8D69-2B1BFFD88EE3}"/>
    <dgm:cxn modelId="{FA00407C-15CC-3C4E-98F9-213DFD1480AD}" type="presParOf" srcId="{309C4722-3E3C-45AE-B039-78F0E86266D2}" destId="{9CA607E9-848D-49B0-959D-6C2AA5E57B8A}" srcOrd="0" destOrd="0" presId="urn:microsoft.com/office/officeart/2018/5/layout/CenteredIconLabelDescriptionList"/>
    <dgm:cxn modelId="{F6C04E7C-3EEA-E848-97DA-6B0C277D0938}" type="presParOf" srcId="{9CA607E9-848D-49B0-959D-6C2AA5E57B8A}" destId="{CF7F3A38-4026-4DC4-80BB-DEC1BEFF6F3F}" srcOrd="0" destOrd="0" presId="urn:microsoft.com/office/officeart/2018/5/layout/CenteredIconLabelDescriptionList"/>
    <dgm:cxn modelId="{057D293E-B348-7542-B9E8-BB97037F2139}" type="presParOf" srcId="{9CA607E9-848D-49B0-959D-6C2AA5E57B8A}" destId="{9EB3ED78-287A-4FD6-85E3-DDD7CF429F44}" srcOrd="1" destOrd="0" presId="urn:microsoft.com/office/officeart/2018/5/layout/CenteredIconLabelDescriptionList"/>
    <dgm:cxn modelId="{3E11F344-0B02-244C-9183-12207566DA5F}" type="presParOf" srcId="{9CA607E9-848D-49B0-959D-6C2AA5E57B8A}" destId="{3701010F-8E78-4866-8212-8935004AED70}" srcOrd="2" destOrd="0" presId="urn:microsoft.com/office/officeart/2018/5/layout/CenteredIconLabelDescriptionList"/>
    <dgm:cxn modelId="{FAFE108F-2A88-4346-AD88-89F245E93491}" type="presParOf" srcId="{9CA607E9-848D-49B0-959D-6C2AA5E57B8A}" destId="{520B5D18-F5F2-464F-BFAF-FAD3EFA4B7F4}" srcOrd="3" destOrd="0" presId="urn:microsoft.com/office/officeart/2018/5/layout/CenteredIconLabelDescriptionList"/>
    <dgm:cxn modelId="{7176C53C-D99E-8948-8EE0-5AAF6A50A455}" type="presParOf" srcId="{9CA607E9-848D-49B0-959D-6C2AA5E57B8A}" destId="{E1932A7F-6B85-41FF-AD43-701F8BA362A1}" srcOrd="4" destOrd="0" presId="urn:microsoft.com/office/officeart/2018/5/layout/CenteredIconLabelDescriptionList"/>
    <dgm:cxn modelId="{6C8183A1-4FB0-9640-B6A8-FAD1CE19B644}" type="presParOf" srcId="{309C4722-3E3C-45AE-B039-78F0E86266D2}" destId="{D27420F1-099F-496A-9B3C-E2502E5D52F4}" srcOrd="1" destOrd="0" presId="urn:microsoft.com/office/officeart/2018/5/layout/CenteredIconLabelDescriptionList"/>
    <dgm:cxn modelId="{F33B5904-37BA-4C49-B1E7-2C4FEC0C2B00}" type="presParOf" srcId="{309C4722-3E3C-45AE-B039-78F0E86266D2}" destId="{5CD47AA7-31CA-4AEC-9A4E-43BB830FF88A}" srcOrd="2" destOrd="0" presId="urn:microsoft.com/office/officeart/2018/5/layout/CenteredIconLabelDescriptionList"/>
    <dgm:cxn modelId="{91B95ABA-67D8-B347-9561-096E3026CA1E}" type="presParOf" srcId="{5CD47AA7-31CA-4AEC-9A4E-43BB830FF88A}" destId="{ABDBB1E5-E387-40A6-A224-E70589FC44DA}" srcOrd="0" destOrd="0" presId="urn:microsoft.com/office/officeart/2018/5/layout/CenteredIconLabelDescriptionList"/>
    <dgm:cxn modelId="{BD8E9638-706B-0A46-9A02-D1B2D797D4BD}" type="presParOf" srcId="{5CD47AA7-31CA-4AEC-9A4E-43BB830FF88A}" destId="{C73379B9-7FE8-428F-A47F-B87E100D94D5}" srcOrd="1" destOrd="0" presId="urn:microsoft.com/office/officeart/2018/5/layout/CenteredIconLabelDescriptionList"/>
    <dgm:cxn modelId="{07CD665C-9A01-FA40-AC60-A9F7B2D8DF6D}" type="presParOf" srcId="{5CD47AA7-31CA-4AEC-9A4E-43BB830FF88A}" destId="{55DBC5BF-B3BC-47AA-9E35-9C2FE4A3A775}" srcOrd="2" destOrd="0" presId="urn:microsoft.com/office/officeart/2018/5/layout/CenteredIconLabelDescriptionList"/>
    <dgm:cxn modelId="{25037CA9-C80C-E847-B14F-49D2D0F2C78A}" type="presParOf" srcId="{5CD47AA7-31CA-4AEC-9A4E-43BB830FF88A}" destId="{ED8E08CB-9AF3-440A-B5EE-F31B5D8554E2}" srcOrd="3" destOrd="0" presId="urn:microsoft.com/office/officeart/2018/5/layout/CenteredIconLabelDescriptionList"/>
    <dgm:cxn modelId="{293B4FE4-5380-5742-9907-63C6BD2AD47C}" type="presParOf" srcId="{5CD47AA7-31CA-4AEC-9A4E-43BB830FF88A}" destId="{C3776A01-C4B9-4A9B-9B20-294146DC1DA1}" srcOrd="4" destOrd="0" presId="urn:microsoft.com/office/officeart/2018/5/layout/CenteredIconLabelDescriptionList"/>
    <dgm:cxn modelId="{54552BC1-29EE-C742-8213-3EA43271AFCE}" type="presParOf" srcId="{309C4722-3E3C-45AE-B039-78F0E86266D2}" destId="{6F3FAD57-DC57-4378-8480-287EA6AE9F4E}" srcOrd="3" destOrd="0" presId="urn:microsoft.com/office/officeart/2018/5/layout/CenteredIconLabelDescriptionList"/>
    <dgm:cxn modelId="{BEACFD15-C04D-D04A-A010-759C77077491}" type="presParOf" srcId="{309C4722-3E3C-45AE-B039-78F0E86266D2}" destId="{BCD9D6A0-BEBC-44E0-9A9E-A0C0149FE553}" srcOrd="4" destOrd="0" presId="urn:microsoft.com/office/officeart/2018/5/layout/CenteredIconLabelDescriptionList"/>
    <dgm:cxn modelId="{003BD70D-2FBC-754D-A26C-630C4FE6AC6A}" type="presParOf" srcId="{BCD9D6A0-BEBC-44E0-9A9E-A0C0149FE553}" destId="{F417ED99-680E-48D4-BB48-969BF744D281}" srcOrd="0" destOrd="0" presId="urn:microsoft.com/office/officeart/2018/5/layout/CenteredIconLabelDescriptionList"/>
    <dgm:cxn modelId="{5C50FFB4-4A18-AA4A-BDD5-CBEFF0FD6B76}" type="presParOf" srcId="{BCD9D6A0-BEBC-44E0-9A9E-A0C0149FE553}" destId="{40C72E03-2177-46AA-A16E-E1440895573A}" srcOrd="1" destOrd="0" presId="urn:microsoft.com/office/officeart/2018/5/layout/CenteredIconLabelDescriptionList"/>
    <dgm:cxn modelId="{46FDA48A-3647-F747-A254-91CA1F09C240}" type="presParOf" srcId="{BCD9D6A0-BEBC-44E0-9A9E-A0C0149FE553}" destId="{CAE1E7F6-7015-44FD-A8DD-A1B8610B475B}" srcOrd="2" destOrd="0" presId="urn:microsoft.com/office/officeart/2018/5/layout/CenteredIconLabelDescriptionList"/>
    <dgm:cxn modelId="{F7FE7728-614B-BA4B-BE0A-F87067014352}" type="presParOf" srcId="{BCD9D6A0-BEBC-44E0-9A9E-A0C0149FE553}" destId="{97384D42-CEF7-469F-BAF4-1B72DB022749}" srcOrd="3" destOrd="0" presId="urn:microsoft.com/office/officeart/2018/5/layout/CenteredIconLabelDescriptionList"/>
    <dgm:cxn modelId="{82B3B91F-921F-2443-A3E5-C0ACC6F3F6A7}" type="presParOf" srcId="{BCD9D6A0-BEBC-44E0-9A9E-A0C0149FE553}" destId="{ACC29E95-C6FF-46DB-A628-54D5DF69AB57}" srcOrd="4" destOrd="0" presId="urn:microsoft.com/office/officeart/2018/5/layout/CenteredIconLabelDescriptionList"/>
    <dgm:cxn modelId="{E0F5F45A-6F61-0E4E-B03E-31A5CA756F75}" type="presParOf" srcId="{309C4722-3E3C-45AE-B039-78F0E86266D2}" destId="{70E5B16B-DDE0-4C1E-B6C7-247A655D2403}" srcOrd="5" destOrd="0" presId="urn:microsoft.com/office/officeart/2018/5/layout/CenteredIconLabelDescriptionList"/>
    <dgm:cxn modelId="{2AF3EDC4-3DEC-5041-BE92-69D117607188}" type="presParOf" srcId="{309C4722-3E3C-45AE-B039-78F0E86266D2}" destId="{ADF44E88-A151-498A-8ED6-5EC9369B2255}" srcOrd="6" destOrd="0" presId="urn:microsoft.com/office/officeart/2018/5/layout/CenteredIconLabelDescriptionList"/>
    <dgm:cxn modelId="{ADC6A9B2-3DD1-D04C-B152-8A02A69278D6}" type="presParOf" srcId="{ADF44E88-A151-498A-8ED6-5EC9369B2255}" destId="{32ECCFE0-7F24-45F2-AFC8-42B1B79202B8}" srcOrd="0" destOrd="0" presId="urn:microsoft.com/office/officeart/2018/5/layout/CenteredIconLabelDescriptionList"/>
    <dgm:cxn modelId="{F691C633-72B1-9F44-A2D5-0493E50BE201}" type="presParOf" srcId="{ADF44E88-A151-498A-8ED6-5EC9369B2255}" destId="{83664A96-0271-4478-8D71-5144FB2B5930}" srcOrd="1" destOrd="0" presId="urn:microsoft.com/office/officeart/2018/5/layout/CenteredIconLabelDescriptionList"/>
    <dgm:cxn modelId="{A394C0F6-FD6D-7842-8453-DDFCC8C1BA14}" type="presParOf" srcId="{ADF44E88-A151-498A-8ED6-5EC9369B2255}" destId="{1D57584A-4A8B-403F-BE5E-2228A3E1FC5E}" srcOrd="2" destOrd="0" presId="urn:microsoft.com/office/officeart/2018/5/layout/CenteredIconLabelDescriptionList"/>
    <dgm:cxn modelId="{B146ADCE-87C7-C042-BD0A-0B7A24AC3548}" type="presParOf" srcId="{ADF44E88-A151-498A-8ED6-5EC9369B2255}" destId="{0D4F864C-70D0-44FB-9551-C7578EBBC955}" srcOrd="3" destOrd="0" presId="urn:microsoft.com/office/officeart/2018/5/layout/CenteredIconLabelDescriptionList"/>
    <dgm:cxn modelId="{4BB41A47-AF2A-2549-8A24-E97956E39C7E}" type="presParOf" srcId="{ADF44E88-A151-498A-8ED6-5EC9369B2255}" destId="{1C706C12-4AE6-4E62-8ADE-BB40551A796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2F1002-3FBB-415A-9B20-AF59385A719E}" type="doc">
      <dgm:prSet loTypeId="urn:microsoft.com/office/officeart/2005/8/layout/hList1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C1BE046-5F3B-43B0-BD18-542A2C582662}">
      <dgm:prSet/>
      <dgm:spPr/>
      <dgm:t>
        <a:bodyPr/>
        <a:lstStyle/>
        <a:p>
          <a:r>
            <a:rPr lang="en-US" b="0" i="0"/>
            <a:t>Recap: </a:t>
          </a:r>
          <a:endParaRPr lang="en-US"/>
        </a:p>
      </dgm:t>
    </dgm:pt>
    <dgm:pt modelId="{7F6946B5-415F-40C2-907F-DC12366E5C2C}" type="parTrans" cxnId="{086B3D13-C03B-4ACC-99C4-266DA0C729FC}">
      <dgm:prSet/>
      <dgm:spPr/>
      <dgm:t>
        <a:bodyPr/>
        <a:lstStyle/>
        <a:p>
          <a:endParaRPr lang="en-US"/>
        </a:p>
      </dgm:t>
    </dgm:pt>
    <dgm:pt modelId="{484D6230-BC51-4537-9814-37062FB06940}" type="sibTrans" cxnId="{086B3D13-C03B-4ACC-99C4-266DA0C729FC}">
      <dgm:prSet/>
      <dgm:spPr/>
      <dgm:t>
        <a:bodyPr/>
        <a:lstStyle/>
        <a:p>
          <a:endParaRPr lang="en-US"/>
        </a:p>
      </dgm:t>
    </dgm:pt>
    <dgm:pt modelId="{68EA53A2-A801-45EF-9D30-1CC8EBC20987}">
      <dgm:prSet/>
      <dgm:spPr/>
      <dgm:t>
        <a:bodyPr/>
        <a:lstStyle/>
        <a:p>
          <a:r>
            <a:rPr lang="en-US" b="0" i="0"/>
            <a:t>Engaged with advanced features of Apache Spark - DataFrames, Datasets, Spark SQL, Spark Streaming, and Spark MLlib.</a:t>
          </a:r>
          <a:endParaRPr lang="en-US"/>
        </a:p>
      </dgm:t>
    </dgm:pt>
    <dgm:pt modelId="{A33D035E-017F-424D-AC2C-0A24750A9BED}" type="parTrans" cxnId="{8AF8F638-48EB-4393-876C-6630D6FE2C05}">
      <dgm:prSet/>
      <dgm:spPr/>
      <dgm:t>
        <a:bodyPr/>
        <a:lstStyle/>
        <a:p>
          <a:endParaRPr lang="en-US"/>
        </a:p>
      </dgm:t>
    </dgm:pt>
    <dgm:pt modelId="{13C79AAF-0AB9-4EA1-9A63-71214414ABEB}" type="sibTrans" cxnId="{8AF8F638-48EB-4393-876C-6630D6FE2C05}">
      <dgm:prSet/>
      <dgm:spPr/>
      <dgm:t>
        <a:bodyPr/>
        <a:lstStyle/>
        <a:p>
          <a:endParaRPr lang="en-US"/>
        </a:p>
      </dgm:t>
    </dgm:pt>
    <dgm:pt modelId="{AD573C1D-9039-4ACB-8D78-40C26B7CFF30}">
      <dgm:prSet/>
      <dgm:spPr/>
      <dgm:t>
        <a:bodyPr/>
        <a:lstStyle/>
        <a:p>
          <a:r>
            <a:rPr lang="en-US" b="0" i="0"/>
            <a:t>Significance: </a:t>
          </a:r>
          <a:endParaRPr lang="en-US"/>
        </a:p>
      </dgm:t>
    </dgm:pt>
    <dgm:pt modelId="{621FA502-216A-4174-B6EF-8A05B918501F}" type="parTrans" cxnId="{CE9C64AA-B67A-4791-AB3C-72F7DFF7F335}">
      <dgm:prSet/>
      <dgm:spPr/>
      <dgm:t>
        <a:bodyPr/>
        <a:lstStyle/>
        <a:p>
          <a:endParaRPr lang="en-US"/>
        </a:p>
      </dgm:t>
    </dgm:pt>
    <dgm:pt modelId="{335335BD-6266-429A-8835-9BDFA0348E11}" type="sibTrans" cxnId="{CE9C64AA-B67A-4791-AB3C-72F7DFF7F335}">
      <dgm:prSet/>
      <dgm:spPr/>
      <dgm:t>
        <a:bodyPr/>
        <a:lstStyle/>
        <a:p>
          <a:endParaRPr lang="en-US"/>
        </a:p>
      </dgm:t>
    </dgm:pt>
    <dgm:pt modelId="{AFE14B6C-4EA5-4699-8DBD-1CC69CDCCD00}">
      <dgm:prSet/>
      <dgm:spPr/>
      <dgm:t>
        <a:bodyPr/>
        <a:lstStyle/>
        <a:p>
          <a:r>
            <a:rPr lang="en-US" b="0" i="0"/>
            <a:t>Discussed the importance of Spark in big data processing - providing a comprehensive, unified, and efficient framework for handling large-scale data.</a:t>
          </a:r>
          <a:endParaRPr lang="en-US"/>
        </a:p>
      </dgm:t>
    </dgm:pt>
    <dgm:pt modelId="{9D30D6E7-3769-4C04-9074-AD9DBB789DE7}" type="parTrans" cxnId="{235A9895-DCF9-445D-828C-4345B4B93951}">
      <dgm:prSet/>
      <dgm:spPr/>
      <dgm:t>
        <a:bodyPr/>
        <a:lstStyle/>
        <a:p>
          <a:endParaRPr lang="en-US"/>
        </a:p>
      </dgm:t>
    </dgm:pt>
    <dgm:pt modelId="{96291A1B-133A-4AFF-B9E9-42D018297FB6}" type="sibTrans" cxnId="{235A9895-DCF9-445D-828C-4345B4B93951}">
      <dgm:prSet/>
      <dgm:spPr/>
      <dgm:t>
        <a:bodyPr/>
        <a:lstStyle/>
        <a:p>
          <a:endParaRPr lang="en-US"/>
        </a:p>
      </dgm:t>
    </dgm:pt>
    <dgm:pt modelId="{5DDCE3D4-6758-46D8-BAA9-B4295A7AC7BE}">
      <dgm:prSet/>
      <dgm:spPr/>
      <dgm:t>
        <a:bodyPr/>
        <a:lstStyle/>
        <a:p>
          <a:r>
            <a:rPr lang="en-US" b="0" i="0"/>
            <a:t>Further Exploration: </a:t>
          </a:r>
          <a:endParaRPr lang="en-US"/>
        </a:p>
      </dgm:t>
    </dgm:pt>
    <dgm:pt modelId="{D9965F14-17D7-46F4-93B3-1A51470B77BC}" type="parTrans" cxnId="{63702A0B-4117-4E05-A10C-259952A60F21}">
      <dgm:prSet/>
      <dgm:spPr/>
      <dgm:t>
        <a:bodyPr/>
        <a:lstStyle/>
        <a:p>
          <a:endParaRPr lang="en-US"/>
        </a:p>
      </dgm:t>
    </dgm:pt>
    <dgm:pt modelId="{0F175501-FE8E-4F39-89BC-8E8F2CB62297}" type="sibTrans" cxnId="{63702A0B-4117-4E05-A10C-259952A60F21}">
      <dgm:prSet/>
      <dgm:spPr/>
      <dgm:t>
        <a:bodyPr/>
        <a:lstStyle/>
        <a:p>
          <a:endParaRPr lang="en-US"/>
        </a:p>
      </dgm:t>
    </dgm:pt>
    <dgm:pt modelId="{BA9E9CF9-3F14-42AD-9941-534A6E416395}">
      <dgm:prSet/>
      <dgm:spPr/>
      <dgm:t>
        <a:bodyPr/>
        <a:lstStyle/>
        <a:p>
          <a:r>
            <a:rPr lang="en-US" b="0" i="0"/>
            <a:t>Encouraged further exploration and practice with Spark's functionalities and capabilities. Use the knowledge from this course to build more complex data systems.</a:t>
          </a:r>
          <a:endParaRPr lang="en-US"/>
        </a:p>
      </dgm:t>
    </dgm:pt>
    <dgm:pt modelId="{D06E5375-6322-45E5-A3AA-F6B2BC1912A4}" type="parTrans" cxnId="{A8A53257-4FC2-4258-B46D-ADC9C4D4B29A}">
      <dgm:prSet/>
      <dgm:spPr/>
      <dgm:t>
        <a:bodyPr/>
        <a:lstStyle/>
        <a:p>
          <a:endParaRPr lang="en-US"/>
        </a:p>
      </dgm:t>
    </dgm:pt>
    <dgm:pt modelId="{F27330DB-89BA-4573-BA3D-FEB56D9AE732}" type="sibTrans" cxnId="{A8A53257-4FC2-4258-B46D-ADC9C4D4B29A}">
      <dgm:prSet/>
      <dgm:spPr/>
      <dgm:t>
        <a:bodyPr/>
        <a:lstStyle/>
        <a:p>
          <a:endParaRPr lang="en-US"/>
        </a:p>
      </dgm:t>
    </dgm:pt>
    <dgm:pt modelId="{FC3602A8-331E-4E8E-B8D4-FF8DDF412F72}">
      <dgm:prSet/>
      <dgm:spPr/>
      <dgm:t>
        <a:bodyPr/>
        <a:lstStyle/>
        <a:p>
          <a:r>
            <a:rPr lang="en-US" b="0" i="0"/>
            <a:t>Real-world Impact: </a:t>
          </a:r>
          <a:endParaRPr lang="en-US"/>
        </a:p>
      </dgm:t>
    </dgm:pt>
    <dgm:pt modelId="{D8A9F82E-3C7C-4FF8-ADA7-3D84C392F089}" type="parTrans" cxnId="{993B1E6C-D4D7-4D21-BFD3-0C933444ED64}">
      <dgm:prSet/>
      <dgm:spPr/>
      <dgm:t>
        <a:bodyPr/>
        <a:lstStyle/>
        <a:p>
          <a:endParaRPr lang="en-US"/>
        </a:p>
      </dgm:t>
    </dgm:pt>
    <dgm:pt modelId="{2B2E2E37-0275-4D5C-B1AE-13A77A37190E}" type="sibTrans" cxnId="{993B1E6C-D4D7-4D21-BFD3-0C933444ED64}">
      <dgm:prSet/>
      <dgm:spPr/>
      <dgm:t>
        <a:bodyPr/>
        <a:lstStyle/>
        <a:p>
          <a:endParaRPr lang="en-US"/>
        </a:p>
      </dgm:t>
    </dgm:pt>
    <dgm:pt modelId="{778055D4-06CE-4646-BCC4-BC8C964F055E}">
      <dgm:prSet/>
      <dgm:spPr/>
      <dgm:t>
        <a:bodyPr/>
        <a:lstStyle/>
        <a:p>
          <a:r>
            <a:rPr lang="en-US" b="0" i="0"/>
            <a:t>Highlighted the real-world applications of Spark in various fields - from powering machine learning algorithms for predictive analytics, handling real-time data streams, to querying structured data with SQL. Skills learned are practical and applicable in numerous data careers.</a:t>
          </a:r>
          <a:endParaRPr lang="en-US"/>
        </a:p>
      </dgm:t>
    </dgm:pt>
    <dgm:pt modelId="{F936FD89-CAF4-46F3-B867-5D234FAD6CF0}" type="parTrans" cxnId="{A5556D66-626C-4428-97B4-03C911976A56}">
      <dgm:prSet/>
      <dgm:spPr/>
      <dgm:t>
        <a:bodyPr/>
        <a:lstStyle/>
        <a:p>
          <a:endParaRPr lang="en-US"/>
        </a:p>
      </dgm:t>
    </dgm:pt>
    <dgm:pt modelId="{E31BD0F7-F45E-4451-B84F-7863E3BA4C26}" type="sibTrans" cxnId="{A5556D66-626C-4428-97B4-03C911976A56}">
      <dgm:prSet/>
      <dgm:spPr/>
      <dgm:t>
        <a:bodyPr/>
        <a:lstStyle/>
        <a:p>
          <a:endParaRPr lang="en-US"/>
        </a:p>
      </dgm:t>
    </dgm:pt>
    <dgm:pt modelId="{C9D62732-E00D-064F-868A-4EC659F89A29}" type="pres">
      <dgm:prSet presAssocID="{C32F1002-3FBB-415A-9B20-AF59385A719E}" presName="Name0" presStyleCnt="0">
        <dgm:presLayoutVars>
          <dgm:dir/>
          <dgm:animLvl val="lvl"/>
          <dgm:resizeHandles val="exact"/>
        </dgm:presLayoutVars>
      </dgm:prSet>
      <dgm:spPr/>
    </dgm:pt>
    <dgm:pt modelId="{3C558BEC-2314-FB4C-85B1-ED717F8981FF}" type="pres">
      <dgm:prSet presAssocID="{7C1BE046-5F3B-43B0-BD18-542A2C582662}" presName="composite" presStyleCnt="0"/>
      <dgm:spPr/>
    </dgm:pt>
    <dgm:pt modelId="{46B4B576-29B5-B54A-A70F-DC028A1BD964}" type="pres">
      <dgm:prSet presAssocID="{7C1BE046-5F3B-43B0-BD18-542A2C58266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D8C5D28-1ED0-2E4B-871B-D3B01A7ECD6E}" type="pres">
      <dgm:prSet presAssocID="{7C1BE046-5F3B-43B0-BD18-542A2C582662}" presName="desTx" presStyleLbl="alignAccFollowNode1" presStyleIdx="0" presStyleCnt="4">
        <dgm:presLayoutVars>
          <dgm:bulletEnabled val="1"/>
        </dgm:presLayoutVars>
      </dgm:prSet>
      <dgm:spPr/>
    </dgm:pt>
    <dgm:pt modelId="{A1A8C8A9-A62A-D948-983E-666F2A2A688F}" type="pres">
      <dgm:prSet presAssocID="{484D6230-BC51-4537-9814-37062FB06940}" presName="space" presStyleCnt="0"/>
      <dgm:spPr/>
    </dgm:pt>
    <dgm:pt modelId="{E8BC9A6B-A5A1-9E4A-B5E8-8124A8A58398}" type="pres">
      <dgm:prSet presAssocID="{AD573C1D-9039-4ACB-8D78-40C26B7CFF30}" presName="composite" presStyleCnt="0"/>
      <dgm:spPr/>
    </dgm:pt>
    <dgm:pt modelId="{97E016C3-FC68-524E-8EA9-69D70B3463DA}" type="pres">
      <dgm:prSet presAssocID="{AD573C1D-9039-4ACB-8D78-40C26B7CFF3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A78C53E-A5D5-6946-B6D4-86363FBB0160}" type="pres">
      <dgm:prSet presAssocID="{AD573C1D-9039-4ACB-8D78-40C26B7CFF30}" presName="desTx" presStyleLbl="alignAccFollowNode1" presStyleIdx="1" presStyleCnt="4">
        <dgm:presLayoutVars>
          <dgm:bulletEnabled val="1"/>
        </dgm:presLayoutVars>
      </dgm:prSet>
      <dgm:spPr/>
    </dgm:pt>
    <dgm:pt modelId="{1E9B6386-3A7F-1448-8EFB-1AC8B1D5D73D}" type="pres">
      <dgm:prSet presAssocID="{335335BD-6266-429A-8835-9BDFA0348E11}" presName="space" presStyleCnt="0"/>
      <dgm:spPr/>
    </dgm:pt>
    <dgm:pt modelId="{DC206431-765A-944B-97D5-5F4496468692}" type="pres">
      <dgm:prSet presAssocID="{5DDCE3D4-6758-46D8-BAA9-B4295A7AC7BE}" presName="composite" presStyleCnt="0"/>
      <dgm:spPr/>
    </dgm:pt>
    <dgm:pt modelId="{45F0289A-6AA7-AE46-96A0-952F876A1799}" type="pres">
      <dgm:prSet presAssocID="{5DDCE3D4-6758-46D8-BAA9-B4295A7AC7B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3D5ABEE-9CF7-4F49-90D1-AC6CD3D24CB8}" type="pres">
      <dgm:prSet presAssocID="{5DDCE3D4-6758-46D8-BAA9-B4295A7AC7BE}" presName="desTx" presStyleLbl="alignAccFollowNode1" presStyleIdx="2" presStyleCnt="4">
        <dgm:presLayoutVars>
          <dgm:bulletEnabled val="1"/>
        </dgm:presLayoutVars>
      </dgm:prSet>
      <dgm:spPr/>
    </dgm:pt>
    <dgm:pt modelId="{ED1FCF57-CF59-3944-8A69-36C497058303}" type="pres">
      <dgm:prSet presAssocID="{0F175501-FE8E-4F39-89BC-8E8F2CB62297}" presName="space" presStyleCnt="0"/>
      <dgm:spPr/>
    </dgm:pt>
    <dgm:pt modelId="{571747AF-8E69-E846-A45F-6241450AB3AC}" type="pres">
      <dgm:prSet presAssocID="{FC3602A8-331E-4E8E-B8D4-FF8DDF412F72}" presName="composite" presStyleCnt="0"/>
      <dgm:spPr/>
    </dgm:pt>
    <dgm:pt modelId="{0471FBE0-35A6-7D4C-A864-56BEFAFE0C89}" type="pres">
      <dgm:prSet presAssocID="{FC3602A8-331E-4E8E-B8D4-FF8DDF412F7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D87D7A0-3587-E840-A39E-A5D9AD9E0F03}" type="pres">
      <dgm:prSet presAssocID="{FC3602A8-331E-4E8E-B8D4-FF8DDF412F7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7B55A03-95B0-F041-B299-54E91F151715}" type="presOf" srcId="{778055D4-06CE-4646-BCC4-BC8C964F055E}" destId="{AD87D7A0-3587-E840-A39E-A5D9AD9E0F03}" srcOrd="0" destOrd="0" presId="urn:microsoft.com/office/officeart/2005/8/layout/hList1"/>
    <dgm:cxn modelId="{63702A0B-4117-4E05-A10C-259952A60F21}" srcId="{C32F1002-3FBB-415A-9B20-AF59385A719E}" destId="{5DDCE3D4-6758-46D8-BAA9-B4295A7AC7BE}" srcOrd="2" destOrd="0" parTransId="{D9965F14-17D7-46F4-93B3-1A51470B77BC}" sibTransId="{0F175501-FE8E-4F39-89BC-8E8F2CB62297}"/>
    <dgm:cxn modelId="{086B3D13-C03B-4ACC-99C4-266DA0C729FC}" srcId="{C32F1002-3FBB-415A-9B20-AF59385A719E}" destId="{7C1BE046-5F3B-43B0-BD18-542A2C582662}" srcOrd="0" destOrd="0" parTransId="{7F6946B5-415F-40C2-907F-DC12366E5C2C}" sibTransId="{484D6230-BC51-4537-9814-37062FB06940}"/>
    <dgm:cxn modelId="{C3A16017-7E55-514C-A8D5-EF00FCF66578}" type="presOf" srcId="{AFE14B6C-4EA5-4699-8DBD-1CC69CDCCD00}" destId="{8A78C53E-A5D5-6946-B6D4-86363FBB0160}" srcOrd="0" destOrd="0" presId="urn:microsoft.com/office/officeart/2005/8/layout/hList1"/>
    <dgm:cxn modelId="{73CF981D-9DB5-744E-8418-B3C4CF3CD09C}" type="presOf" srcId="{5DDCE3D4-6758-46D8-BAA9-B4295A7AC7BE}" destId="{45F0289A-6AA7-AE46-96A0-952F876A1799}" srcOrd="0" destOrd="0" presId="urn:microsoft.com/office/officeart/2005/8/layout/hList1"/>
    <dgm:cxn modelId="{8AF8F638-48EB-4393-876C-6630D6FE2C05}" srcId="{7C1BE046-5F3B-43B0-BD18-542A2C582662}" destId="{68EA53A2-A801-45EF-9D30-1CC8EBC20987}" srcOrd="0" destOrd="0" parTransId="{A33D035E-017F-424D-AC2C-0A24750A9BED}" sibTransId="{13C79AAF-0AB9-4EA1-9A63-71214414ABEB}"/>
    <dgm:cxn modelId="{279EAC49-33DA-B244-891A-B7C42AF97644}" type="presOf" srcId="{68EA53A2-A801-45EF-9D30-1CC8EBC20987}" destId="{3D8C5D28-1ED0-2E4B-871B-D3B01A7ECD6E}" srcOrd="0" destOrd="0" presId="urn:microsoft.com/office/officeart/2005/8/layout/hList1"/>
    <dgm:cxn modelId="{A8A53257-4FC2-4258-B46D-ADC9C4D4B29A}" srcId="{5DDCE3D4-6758-46D8-BAA9-B4295A7AC7BE}" destId="{BA9E9CF9-3F14-42AD-9941-534A6E416395}" srcOrd="0" destOrd="0" parTransId="{D06E5375-6322-45E5-A3AA-F6B2BC1912A4}" sibTransId="{F27330DB-89BA-4573-BA3D-FEB56D9AE732}"/>
    <dgm:cxn modelId="{A5556D66-626C-4428-97B4-03C911976A56}" srcId="{FC3602A8-331E-4E8E-B8D4-FF8DDF412F72}" destId="{778055D4-06CE-4646-BCC4-BC8C964F055E}" srcOrd="0" destOrd="0" parTransId="{F936FD89-CAF4-46F3-B867-5D234FAD6CF0}" sibTransId="{E31BD0F7-F45E-4451-B84F-7863E3BA4C26}"/>
    <dgm:cxn modelId="{993B1E6C-D4D7-4D21-BFD3-0C933444ED64}" srcId="{C32F1002-3FBB-415A-9B20-AF59385A719E}" destId="{FC3602A8-331E-4E8E-B8D4-FF8DDF412F72}" srcOrd="3" destOrd="0" parTransId="{D8A9F82E-3C7C-4FF8-ADA7-3D84C392F089}" sibTransId="{2B2E2E37-0275-4D5C-B1AE-13A77A37190E}"/>
    <dgm:cxn modelId="{3DCF6D6D-00A4-9541-9B92-332D4CA074B9}" type="presOf" srcId="{FC3602A8-331E-4E8E-B8D4-FF8DDF412F72}" destId="{0471FBE0-35A6-7D4C-A864-56BEFAFE0C89}" srcOrd="0" destOrd="0" presId="urn:microsoft.com/office/officeart/2005/8/layout/hList1"/>
    <dgm:cxn modelId="{1731788D-EB91-6347-855B-BAF630EB19F6}" type="presOf" srcId="{C32F1002-3FBB-415A-9B20-AF59385A719E}" destId="{C9D62732-E00D-064F-868A-4EC659F89A29}" srcOrd="0" destOrd="0" presId="urn:microsoft.com/office/officeart/2005/8/layout/hList1"/>
    <dgm:cxn modelId="{235A9895-DCF9-445D-828C-4345B4B93951}" srcId="{AD573C1D-9039-4ACB-8D78-40C26B7CFF30}" destId="{AFE14B6C-4EA5-4699-8DBD-1CC69CDCCD00}" srcOrd="0" destOrd="0" parTransId="{9D30D6E7-3769-4C04-9074-AD9DBB789DE7}" sibTransId="{96291A1B-133A-4AFF-B9E9-42D018297FB6}"/>
    <dgm:cxn modelId="{CE9C64AA-B67A-4791-AB3C-72F7DFF7F335}" srcId="{C32F1002-3FBB-415A-9B20-AF59385A719E}" destId="{AD573C1D-9039-4ACB-8D78-40C26B7CFF30}" srcOrd="1" destOrd="0" parTransId="{621FA502-216A-4174-B6EF-8A05B918501F}" sibTransId="{335335BD-6266-429A-8835-9BDFA0348E11}"/>
    <dgm:cxn modelId="{770947B1-E84B-324F-A3F7-45C9305C6491}" type="presOf" srcId="{7C1BE046-5F3B-43B0-BD18-542A2C582662}" destId="{46B4B576-29B5-B54A-A70F-DC028A1BD964}" srcOrd="0" destOrd="0" presId="urn:microsoft.com/office/officeart/2005/8/layout/hList1"/>
    <dgm:cxn modelId="{A3E667C1-D3C0-174B-8E6D-5DB8214D521C}" type="presOf" srcId="{AD573C1D-9039-4ACB-8D78-40C26B7CFF30}" destId="{97E016C3-FC68-524E-8EA9-69D70B3463DA}" srcOrd="0" destOrd="0" presId="urn:microsoft.com/office/officeart/2005/8/layout/hList1"/>
    <dgm:cxn modelId="{C9F716F5-8757-FE47-873F-9BDB73DC8DD2}" type="presOf" srcId="{BA9E9CF9-3F14-42AD-9941-534A6E416395}" destId="{93D5ABEE-9CF7-4F49-90D1-AC6CD3D24CB8}" srcOrd="0" destOrd="0" presId="urn:microsoft.com/office/officeart/2005/8/layout/hList1"/>
    <dgm:cxn modelId="{1FA4F236-7FD9-3344-A214-887B1EC82F0E}" type="presParOf" srcId="{C9D62732-E00D-064F-868A-4EC659F89A29}" destId="{3C558BEC-2314-FB4C-85B1-ED717F8981FF}" srcOrd="0" destOrd="0" presId="urn:microsoft.com/office/officeart/2005/8/layout/hList1"/>
    <dgm:cxn modelId="{F493A7BB-787D-6A4D-9AE3-CCFC2CA68E6B}" type="presParOf" srcId="{3C558BEC-2314-FB4C-85B1-ED717F8981FF}" destId="{46B4B576-29B5-B54A-A70F-DC028A1BD964}" srcOrd="0" destOrd="0" presId="urn:microsoft.com/office/officeart/2005/8/layout/hList1"/>
    <dgm:cxn modelId="{F3C34BD0-D90F-294D-81CC-E909C29BC1E3}" type="presParOf" srcId="{3C558BEC-2314-FB4C-85B1-ED717F8981FF}" destId="{3D8C5D28-1ED0-2E4B-871B-D3B01A7ECD6E}" srcOrd="1" destOrd="0" presId="urn:microsoft.com/office/officeart/2005/8/layout/hList1"/>
    <dgm:cxn modelId="{EB7EC255-557D-254C-8CBD-40B0D68E9C04}" type="presParOf" srcId="{C9D62732-E00D-064F-868A-4EC659F89A29}" destId="{A1A8C8A9-A62A-D948-983E-666F2A2A688F}" srcOrd="1" destOrd="0" presId="urn:microsoft.com/office/officeart/2005/8/layout/hList1"/>
    <dgm:cxn modelId="{FF36B813-1A33-2646-9828-122A70362BE7}" type="presParOf" srcId="{C9D62732-E00D-064F-868A-4EC659F89A29}" destId="{E8BC9A6B-A5A1-9E4A-B5E8-8124A8A58398}" srcOrd="2" destOrd="0" presId="urn:microsoft.com/office/officeart/2005/8/layout/hList1"/>
    <dgm:cxn modelId="{4B899798-0EA3-274E-85B2-663FFE01D567}" type="presParOf" srcId="{E8BC9A6B-A5A1-9E4A-B5E8-8124A8A58398}" destId="{97E016C3-FC68-524E-8EA9-69D70B3463DA}" srcOrd="0" destOrd="0" presId="urn:microsoft.com/office/officeart/2005/8/layout/hList1"/>
    <dgm:cxn modelId="{D4C29552-3DA3-2744-A273-D7BDD9A8D159}" type="presParOf" srcId="{E8BC9A6B-A5A1-9E4A-B5E8-8124A8A58398}" destId="{8A78C53E-A5D5-6946-B6D4-86363FBB0160}" srcOrd="1" destOrd="0" presId="urn:microsoft.com/office/officeart/2005/8/layout/hList1"/>
    <dgm:cxn modelId="{52251A98-7BB6-B446-9279-B44AF00B5A7D}" type="presParOf" srcId="{C9D62732-E00D-064F-868A-4EC659F89A29}" destId="{1E9B6386-3A7F-1448-8EFB-1AC8B1D5D73D}" srcOrd="3" destOrd="0" presId="urn:microsoft.com/office/officeart/2005/8/layout/hList1"/>
    <dgm:cxn modelId="{C23666E0-B860-4F42-9F0A-E5C8E364D0F2}" type="presParOf" srcId="{C9D62732-E00D-064F-868A-4EC659F89A29}" destId="{DC206431-765A-944B-97D5-5F4496468692}" srcOrd="4" destOrd="0" presId="urn:microsoft.com/office/officeart/2005/8/layout/hList1"/>
    <dgm:cxn modelId="{CC4FDDB8-8003-DF44-A127-A09228F85F5D}" type="presParOf" srcId="{DC206431-765A-944B-97D5-5F4496468692}" destId="{45F0289A-6AA7-AE46-96A0-952F876A1799}" srcOrd="0" destOrd="0" presId="urn:microsoft.com/office/officeart/2005/8/layout/hList1"/>
    <dgm:cxn modelId="{B98C6A1C-4FAB-1144-8A27-94341B55DB3E}" type="presParOf" srcId="{DC206431-765A-944B-97D5-5F4496468692}" destId="{93D5ABEE-9CF7-4F49-90D1-AC6CD3D24CB8}" srcOrd="1" destOrd="0" presId="urn:microsoft.com/office/officeart/2005/8/layout/hList1"/>
    <dgm:cxn modelId="{C51C9047-9087-8E4F-B503-0EEBE20E4078}" type="presParOf" srcId="{C9D62732-E00D-064F-868A-4EC659F89A29}" destId="{ED1FCF57-CF59-3944-8A69-36C497058303}" srcOrd="5" destOrd="0" presId="urn:microsoft.com/office/officeart/2005/8/layout/hList1"/>
    <dgm:cxn modelId="{C5B79509-5879-3D44-8734-E7069D7788B5}" type="presParOf" srcId="{C9D62732-E00D-064F-868A-4EC659F89A29}" destId="{571747AF-8E69-E846-A45F-6241450AB3AC}" srcOrd="6" destOrd="0" presId="urn:microsoft.com/office/officeart/2005/8/layout/hList1"/>
    <dgm:cxn modelId="{2D69EAE5-2C6E-9544-B8BB-093BB0E091C8}" type="presParOf" srcId="{571747AF-8E69-E846-A45F-6241450AB3AC}" destId="{0471FBE0-35A6-7D4C-A864-56BEFAFE0C89}" srcOrd="0" destOrd="0" presId="urn:microsoft.com/office/officeart/2005/8/layout/hList1"/>
    <dgm:cxn modelId="{545732E6-5CE3-FB44-877C-E5614A9DFB7E}" type="presParOf" srcId="{571747AF-8E69-E846-A45F-6241450AB3AC}" destId="{AD87D7A0-3587-E840-A39E-A5D9AD9E0F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E14B2-E881-4DD5-9D4C-DAB1FF4C0004}">
      <dsp:nvSpPr>
        <dsp:cNvPr id="0" name=""/>
        <dsp:cNvSpPr/>
      </dsp:nvSpPr>
      <dsp:spPr>
        <a:xfrm>
          <a:off x="13749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65D1A-88D8-41D1-8E1D-07A5D20EDCBF}">
      <dsp:nvSpPr>
        <dsp:cNvPr id="0" name=""/>
        <dsp:cNvSpPr/>
      </dsp:nvSpPr>
      <dsp:spPr>
        <a:xfrm>
          <a:off x="163063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E912-F73D-4FD7-B700-4BBAF284B740}">
      <dsp:nvSpPr>
        <dsp:cNvPr id="0" name=""/>
        <dsp:cNvSpPr/>
      </dsp:nvSpPr>
      <dsp:spPr>
        <a:xfrm>
          <a:off x="877128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Introduction to Advanced Spark Concepts</a:t>
          </a:r>
          <a:endParaRPr lang="en-US" sz="1500" kern="1200"/>
        </a:p>
      </dsp:txBody>
      <dsp:txXfrm>
        <a:off x="877128" y="626254"/>
        <a:ext cx="1675971" cy="711018"/>
      </dsp:txXfrm>
    </dsp:sp>
    <dsp:sp modelId="{5B4533B2-33F9-427E-AB81-E6716C3018DC}">
      <dsp:nvSpPr>
        <dsp:cNvPr id="0" name=""/>
        <dsp:cNvSpPr/>
      </dsp:nvSpPr>
      <dsp:spPr>
        <a:xfrm>
          <a:off x="2845124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82FF7-C938-4CBC-B234-769E701D0571}">
      <dsp:nvSpPr>
        <dsp:cNvPr id="0" name=""/>
        <dsp:cNvSpPr/>
      </dsp:nvSpPr>
      <dsp:spPr>
        <a:xfrm>
          <a:off x="2994438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F7CF-6864-452B-9A61-BE3E53BAD2AF}">
      <dsp:nvSpPr>
        <dsp:cNvPr id="0" name=""/>
        <dsp:cNvSpPr/>
      </dsp:nvSpPr>
      <dsp:spPr>
        <a:xfrm>
          <a:off x="3708504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Working with Spark DataFrames and Datasets</a:t>
          </a:r>
          <a:endParaRPr lang="en-US" sz="1500" kern="1200"/>
        </a:p>
      </dsp:txBody>
      <dsp:txXfrm>
        <a:off x="3708504" y="626254"/>
        <a:ext cx="1675971" cy="711018"/>
      </dsp:txXfrm>
    </dsp:sp>
    <dsp:sp modelId="{EBFC11FC-E7A9-4DBE-9AAE-95A79D463EC3}">
      <dsp:nvSpPr>
        <dsp:cNvPr id="0" name=""/>
        <dsp:cNvSpPr/>
      </dsp:nvSpPr>
      <dsp:spPr>
        <a:xfrm>
          <a:off x="5676500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1D13F-4702-4348-AA62-5B43B2FEABFD}">
      <dsp:nvSpPr>
        <dsp:cNvPr id="0" name=""/>
        <dsp:cNvSpPr/>
      </dsp:nvSpPr>
      <dsp:spPr>
        <a:xfrm>
          <a:off x="5825814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EDB41-01B3-44CD-94D9-7D8F3609F831}">
      <dsp:nvSpPr>
        <dsp:cNvPr id="0" name=""/>
        <dsp:cNvSpPr/>
      </dsp:nvSpPr>
      <dsp:spPr>
        <a:xfrm>
          <a:off x="6539879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Querying Structured Data with Spark SQL</a:t>
          </a:r>
          <a:endParaRPr lang="en-US" sz="1500" kern="1200"/>
        </a:p>
      </dsp:txBody>
      <dsp:txXfrm>
        <a:off x="6539879" y="626254"/>
        <a:ext cx="1675971" cy="711018"/>
      </dsp:txXfrm>
    </dsp:sp>
    <dsp:sp modelId="{003DF5C8-74DF-4412-80C0-E17F9D5BB774}">
      <dsp:nvSpPr>
        <dsp:cNvPr id="0" name=""/>
        <dsp:cNvSpPr/>
      </dsp:nvSpPr>
      <dsp:spPr>
        <a:xfrm>
          <a:off x="13749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DB42C-5CFA-4762-8A97-882F0F8DA601}">
      <dsp:nvSpPr>
        <dsp:cNvPr id="0" name=""/>
        <dsp:cNvSpPr/>
      </dsp:nvSpPr>
      <dsp:spPr>
        <a:xfrm>
          <a:off x="163063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D3638-C72D-414A-95B8-4F9614C30A22}">
      <dsp:nvSpPr>
        <dsp:cNvPr id="0" name=""/>
        <dsp:cNvSpPr/>
      </dsp:nvSpPr>
      <dsp:spPr>
        <a:xfrm>
          <a:off x="877128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Real-Time Data Processing with Spark Streaming</a:t>
          </a:r>
          <a:endParaRPr lang="en-US" sz="1500" kern="1200"/>
        </a:p>
      </dsp:txBody>
      <dsp:txXfrm>
        <a:off x="877128" y="1885070"/>
        <a:ext cx="1675971" cy="711018"/>
      </dsp:txXfrm>
    </dsp:sp>
    <dsp:sp modelId="{666A0163-DD48-4C9C-8013-D2BEDA08A09C}">
      <dsp:nvSpPr>
        <dsp:cNvPr id="0" name=""/>
        <dsp:cNvSpPr/>
      </dsp:nvSpPr>
      <dsp:spPr>
        <a:xfrm>
          <a:off x="2845124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9EF0C-FF7B-44A0-A796-F06B7F41FD77}">
      <dsp:nvSpPr>
        <dsp:cNvPr id="0" name=""/>
        <dsp:cNvSpPr/>
      </dsp:nvSpPr>
      <dsp:spPr>
        <a:xfrm>
          <a:off x="2994438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F26EF-1FAD-4FEB-9DE3-E30DF957F062}">
      <dsp:nvSpPr>
        <dsp:cNvPr id="0" name=""/>
        <dsp:cNvSpPr/>
      </dsp:nvSpPr>
      <dsp:spPr>
        <a:xfrm>
          <a:off x="3708504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Machine Learning with Spark MLlib</a:t>
          </a:r>
          <a:endParaRPr lang="en-US" sz="1500" kern="1200"/>
        </a:p>
      </dsp:txBody>
      <dsp:txXfrm>
        <a:off x="3708504" y="1885070"/>
        <a:ext cx="1675971" cy="711018"/>
      </dsp:txXfrm>
    </dsp:sp>
    <dsp:sp modelId="{6FAD9815-7626-4385-9486-7C4DF04B69C1}">
      <dsp:nvSpPr>
        <dsp:cNvPr id="0" name=""/>
        <dsp:cNvSpPr/>
      </dsp:nvSpPr>
      <dsp:spPr>
        <a:xfrm>
          <a:off x="5676500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03716-3C4B-48B4-A1C3-8963A6FB6112}">
      <dsp:nvSpPr>
        <dsp:cNvPr id="0" name=""/>
        <dsp:cNvSpPr/>
      </dsp:nvSpPr>
      <dsp:spPr>
        <a:xfrm>
          <a:off x="5825814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5B6A1-C8A3-40E1-BD87-43855AF27FA2}">
      <dsp:nvSpPr>
        <dsp:cNvPr id="0" name=""/>
        <dsp:cNvSpPr/>
      </dsp:nvSpPr>
      <dsp:spPr>
        <a:xfrm>
          <a:off x="6539879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Case Studies, Future Trends, and Conclusion</a:t>
          </a:r>
          <a:endParaRPr lang="en-US" sz="1500" kern="1200"/>
        </a:p>
      </dsp:txBody>
      <dsp:txXfrm>
        <a:off x="6539879" y="1885070"/>
        <a:ext cx="1675971" cy="71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EBC7A-CDAB-834E-8D85-1DAC18041B7B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2152-934D-4945-ADEB-CA94B17A229E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Definition and Comparison: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C7838D38-BFCC-2A41-95F8-D332F3FE7461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DataFrames and Datasets are Spark's powerful abstractions to handle structured and semi-structured data. Both APIs provide powerful ways to deal with structured data, but Datasets also offer type safety.</a:t>
          </a:r>
          <a:endParaRPr lang="en-US" sz="1100" kern="1200"/>
        </a:p>
      </dsp:txBody>
      <dsp:txXfrm>
        <a:off x="1769364" y="21292"/>
        <a:ext cx="6460236" cy="417975"/>
      </dsp:txXfrm>
    </dsp:sp>
    <dsp:sp modelId="{53BB2634-8E5D-9A42-A7EA-F53783E0D3A7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11BCF-294D-5249-A37D-D7A0F430D66C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1B225-F9C9-0545-9ABD-72691980F3C0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DataFrame API: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CE855629-9EFB-4B4A-AB72-D2647E091953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DataFrame is an untyped view of Dataset, meaning the data inside DataFrame is just a Dataset of Row type. It provides a programming interface with the benefits of Spark's Catalyst query optimizer.</a:t>
          </a:r>
          <a:endParaRPr lang="en-US" sz="1100" kern="1200"/>
        </a:p>
      </dsp:txBody>
      <dsp:txXfrm>
        <a:off x="1769364" y="481514"/>
        <a:ext cx="6460236" cy="417975"/>
      </dsp:txXfrm>
    </dsp:sp>
    <dsp:sp modelId="{50B74FBC-1EE9-804B-BC59-83C10BE086D6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0BB8B-215E-B246-831C-0A39310B07C6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1B75-A94B-654C-B979-558751AE5A8E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Dataset API: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9D78BE1B-7530-E341-AEFB-8460EE1F11EE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Datasets are a distributed collection of data that provides the benefits of RDDs with the benefits of Spark SQL's execution engine. It is a type-safe, object-oriented programming interface.</a:t>
          </a:r>
          <a:endParaRPr lang="en-US" sz="1100" kern="1200"/>
        </a:p>
      </dsp:txBody>
      <dsp:txXfrm>
        <a:off x="1769364" y="941736"/>
        <a:ext cx="6460236" cy="417975"/>
      </dsp:txXfrm>
    </dsp:sp>
    <dsp:sp modelId="{D79AC52A-C754-784C-84C3-BFB5D3248251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AE30-D368-6D45-9067-81C6F6B5BF8F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A92AC-7ED8-2140-98D5-AA279933E2FA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Operations: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DAEF78C2-5CEF-044F-A77C-3C01EB056DB7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Both DataFrames and Datasets API provide operations like transformations (map, filter) and actions (count, collect), and support untyped operations through the DataFrame API.</a:t>
          </a:r>
          <a:endParaRPr lang="en-US" sz="1100" kern="1200"/>
        </a:p>
      </dsp:txBody>
      <dsp:txXfrm>
        <a:off x="1769364" y="1401959"/>
        <a:ext cx="6460236" cy="417975"/>
      </dsp:txXfrm>
    </dsp:sp>
    <dsp:sp modelId="{7CFDFFCD-21C1-C742-BC9D-CC63D9079659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526A2-DB1E-534D-89EE-02CB0B7907B0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AD40-FB72-9642-B517-A4C258C35607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Catalyst Optimizer: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A65974B9-AEBB-1640-AE78-FAACCEAE28A7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Spark's Catalyst query optimizer automates the process of tuning and optimization, enhancing the performance of Spark applications.</a:t>
          </a:r>
          <a:endParaRPr lang="en-US" sz="1100" kern="1200"/>
        </a:p>
      </dsp:txBody>
      <dsp:txXfrm>
        <a:off x="1769364" y="1862181"/>
        <a:ext cx="6460236" cy="417975"/>
      </dsp:txXfrm>
    </dsp:sp>
    <dsp:sp modelId="{FC9F1B41-2306-D54A-AC5D-21AB8D3AB76C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7A6F9-475B-0440-A92F-86F1297789B1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98F1-B214-4E4C-8E40-808998A2A419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Encoders: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D0D67023-70F8-0B44-A27B-3FC812BD3B0A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Encoders are a key concept in Dataset API. They handle conversion between JVM objects and the internal binary format Spark uses.</a:t>
          </a:r>
          <a:endParaRPr lang="en-US" sz="1100" kern="1200"/>
        </a:p>
      </dsp:txBody>
      <dsp:txXfrm>
        <a:off x="1769364" y="2322403"/>
        <a:ext cx="6460236" cy="417975"/>
      </dsp:txXfrm>
    </dsp:sp>
    <dsp:sp modelId="{7CD4652F-4F7A-EE4F-A7D7-04E04369EFB4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48BE1-9A66-274A-9D55-43D6405B26CF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FD5F-E953-9740-AC63-2A4F54713379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Real-world Use Cases: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C73EB900-98AA-8044-B9C1-5D46944AFF57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Spark's DataFrames and Datasets are integral to processing structured and semi-structured data, widely used in ETL processes and running analytical queries.</a:t>
          </a:r>
          <a:endParaRPr lang="en-US" sz="1100" kern="1200"/>
        </a:p>
      </dsp:txBody>
      <dsp:txXfrm>
        <a:off x="1769364" y="2782626"/>
        <a:ext cx="6460236" cy="417975"/>
      </dsp:txXfrm>
    </dsp:sp>
    <dsp:sp modelId="{A4F6267F-391F-AC48-80B4-B0C63276A354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0A8F0-EB01-7243-AAB6-D2A003056403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19CF3-EC34-014A-ABD7-9391134D2620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Creating from Various Sources: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5616DE14-1DB1-D740-A355-D606C041902F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DataFrames and Datasets can be created from structured data files (JSON, CSV), Hive tables, external databases, or existing RDDs.</a:t>
          </a:r>
          <a:endParaRPr lang="en-US" sz="800" kern="1200"/>
        </a:p>
      </dsp:txBody>
      <dsp:txXfrm>
        <a:off x="1769364" y="21292"/>
        <a:ext cx="6460236" cy="417975"/>
      </dsp:txXfrm>
    </dsp:sp>
    <dsp:sp modelId="{EC609660-0438-8149-B527-C4D817792B30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FCCD59-7D84-5845-B253-73E347C4A94F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93FF3-B035-8A4D-B147-F8464ED51AB2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Transformations: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797E2EF1-0724-1A45-A6EF-3AA74EB86A9A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Transformations allow the manipulation of data. This includes operations like select (choose specific columns), filter (remove rows that do not meet a condition), and aggregate (calculate a result about a group of rows).</a:t>
          </a:r>
          <a:endParaRPr lang="en-US" sz="800" kern="1200"/>
        </a:p>
      </dsp:txBody>
      <dsp:txXfrm>
        <a:off x="1769364" y="481514"/>
        <a:ext cx="6460236" cy="417975"/>
      </dsp:txXfrm>
    </dsp:sp>
    <dsp:sp modelId="{93C78715-7128-7A40-B7E2-57FDA680AE4B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C03D460-CC6A-084F-AAEC-56B73FFFD764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75AB99-605F-4A41-8E05-728E464C7F96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Joins: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9A58C5EB-075A-D140-AEA4-E2318D8E3018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Join operations combine rows from two or more </a:t>
          </a:r>
          <a:r>
            <a:rPr lang="en-US" sz="800" b="0" i="0" kern="1200" dirty="0" err="1"/>
            <a:t>DataFrames</a:t>
          </a:r>
          <a:r>
            <a:rPr lang="en-US" sz="800" b="0" i="0" kern="1200" dirty="0"/>
            <a:t>/Datasets based on related columns between them. This includes inner, outer, left outer, and right outer joins.</a:t>
          </a:r>
          <a:endParaRPr lang="en-US" sz="800" kern="1200" dirty="0"/>
        </a:p>
      </dsp:txBody>
      <dsp:txXfrm>
        <a:off x="1769364" y="941736"/>
        <a:ext cx="6460236" cy="417975"/>
      </dsp:txXfrm>
    </dsp:sp>
    <dsp:sp modelId="{A5623957-58A8-F94F-BB27-EF36ED9B459A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95AFB1-92BA-E446-8FAF-CF13CBB21A63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4CEAA5-770D-1841-B7A5-EA7FD9C148B3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Grouping: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56510B29-3374-5341-AFB2-FB21BF8B0310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GroupBy operation groups the DataFrame/Dataset using the specified columns, then aggregation is performed on the grouped data.</a:t>
          </a:r>
          <a:endParaRPr lang="en-US" sz="800" kern="1200"/>
        </a:p>
      </dsp:txBody>
      <dsp:txXfrm>
        <a:off x="1769364" y="1401959"/>
        <a:ext cx="6460236" cy="417975"/>
      </dsp:txXfrm>
    </dsp:sp>
    <dsp:sp modelId="{20452C89-696E-F649-AFD6-B802E2F440CE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7B8834-89CA-0B4A-BB03-D019F6D2D40D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1A88D8-0225-974E-A522-4F6A4AA82788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Window Functions: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A6C89CF1-21FE-FB46-B6B9-373483F64266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Window functions are a type of transformation that is applied to a group, or "window," of rows. They provide information about the data's context within its window.</a:t>
          </a:r>
          <a:endParaRPr lang="en-US" sz="800" kern="1200"/>
        </a:p>
      </dsp:txBody>
      <dsp:txXfrm>
        <a:off x="1769364" y="1862181"/>
        <a:ext cx="6460236" cy="417975"/>
      </dsp:txXfrm>
    </dsp:sp>
    <dsp:sp modelId="{D2FB489F-6CBF-DC42-A26A-6C06573C7B66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697BCC-BE1C-E044-9144-BBC75C4EC3F0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40BD96-43FC-3F47-8D85-6414A451D455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UDFs: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67EB1C76-009B-5247-91DA-81E488F10E6E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User-Defined Functions (UDFs) in Spark allow defining new column-based functions that extend the vocabulary of Spark SQL's DSL to transform Datasets.</a:t>
          </a:r>
          <a:endParaRPr lang="en-US" sz="800" kern="1200"/>
        </a:p>
      </dsp:txBody>
      <dsp:txXfrm>
        <a:off x="1769364" y="2322403"/>
        <a:ext cx="6460236" cy="417975"/>
      </dsp:txXfrm>
    </dsp:sp>
    <dsp:sp modelId="{16E23001-EA48-154C-B8B6-AB9DCF5A9FE7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BEBD5B-254A-944E-AEBB-03F338AD1C5C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49355-48FE-A64F-BA50-ABA8FB737082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Performance Considerations: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87E830D5-3190-BB44-9A20-3CBB0B176A86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Certain operations can be optimized for performance. For example, broadcast variables allow a large read-only piece of data to be cached on each machine rather than sending this data with tasks, and partitioning can control the layout of data to optimize subsequent computations.</a:t>
          </a:r>
          <a:endParaRPr lang="en-US" sz="800" kern="1200"/>
        </a:p>
      </dsp:txBody>
      <dsp:txXfrm>
        <a:off x="1769364" y="2782626"/>
        <a:ext cx="6460236" cy="417975"/>
      </dsp:txXfrm>
    </dsp:sp>
    <dsp:sp modelId="{B3FFC21F-9796-484C-83A9-8D7F64532C70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6A984-89CB-A94F-9AA2-8F5BA17598B0}">
      <dsp:nvSpPr>
        <dsp:cNvPr id="0" name=""/>
        <dsp:cNvSpPr/>
      </dsp:nvSpPr>
      <dsp:spPr>
        <a:xfrm>
          <a:off x="0" y="1573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6E3664-494F-9A43-9992-92769D6CA539}">
      <dsp:nvSpPr>
        <dsp:cNvPr id="0" name=""/>
        <dsp:cNvSpPr/>
      </dsp:nvSpPr>
      <dsp:spPr>
        <a:xfrm>
          <a:off x="0" y="1573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SQL Syntax: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573"/>
        <a:ext cx="1645920" cy="536532"/>
      </dsp:txXfrm>
    </dsp:sp>
    <dsp:sp modelId="{2E3F2736-2D59-1A4F-84AF-6946834CBCFA}">
      <dsp:nvSpPr>
        <dsp:cNvPr id="0" name=""/>
        <dsp:cNvSpPr/>
      </dsp:nvSpPr>
      <dsp:spPr>
        <a:xfrm>
          <a:off x="1769364" y="25937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allows you to execute relational queries on data stored in DataFrames. You can run SQL queries programmatically or interactively through the Spark shell.</a:t>
          </a:r>
          <a:endParaRPr lang="en-US" sz="1000" kern="1200"/>
        </a:p>
      </dsp:txBody>
      <dsp:txXfrm>
        <a:off x="1769364" y="25937"/>
        <a:ext cx="6460236" cy="487280"/>
      </dsp:txXfrm>
    </dsp:sp>
    <dsp:sp modelId="{78740108-B2EF-7F4A-84A1-954C59E20F03}">
      <dsp:nvSpPr>
        <dsp:cNvPr id="0" name=""/>
        <dsp:cNvSpPr/>
      </dsp:nvSpPr>
      <dsp:spPr>
        <a:xfrm>
          <a:off x="1645920" y="513218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1235B5-AA10-134E-A4DF-EFF26182178B}">
      <dsp:nvSpPr>
        <dsp:cNvPr id="0" name=""/>
        <dsp:cNvSpPr/>
      </dsp:nvSpPr>
      <dsp:spPr>
        <a:xfrm>
          <a:off x="0" y="538106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215763-C865-4E4F-A7A0-DADA5D7D4E44}">
      <dsp:nvSpPr>
        <dsp:cNvPr id="0" name=""/>
        <dsp:cNvSpPr/>
      </dsp:nvSpPr>
      <dsp:spPr>
        <a:xfrm>
          <a:off x="0" y="53810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Hive Integration: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538106"/>
        <a:ext cx="1645920" cy="536532"/>
      </dsp:txXfrm>
    </dsp:sp>
    <dsp:sp modelId="{6BFEC011-770E-F343-9F0F-85016B01AF3D}">
      <dsp:nvSpPr>
        <dsp:cNvPr id="0" name=""/>
        <dsp:cNvSpPr/>
      </dsp:nvSpPr>
      <dsp:spPr>
        <a:xfrm>
          <a:off x="1769364" y="56247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Spark SQL integrates seamlessly with Apache Hive, providing full support for Hive's query language (HiveQL), user-defined functions (UDFs), and metadata. You can use Spark to run queries on Hive data and Hive to query data processed by Spark.</a:t>
          </a:r>
          <a:endParaRPr lang="en-US" sz="1000" kern="1200" dirty="0"/>
        </a:p>
      </dsp:txBody>
      <dsp:txXfrm>
        <a:off x="1769364" y="562470"/>
        <a:ext cx="6460236" cy="487280"/>
      </dsp:txXfrm>
    </dsp:sp>
    <dsp:sp modelId="{8CFF5A21-8F7B-FC4F-8B86-989AC20794B9}">
      <dsp:nvSpPr>
        <dsp:cNvPr id="0" name=""/>
        <dsp:cNvSpPr/>
      </dsp:nvSpPr>
      <dsp:spPr>
        <a:xfrm>
          <a:off x="1645920" y="1049750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903D83-EC91-0743-AA51-6D9DF0BDB58F}">
      <dsp:nvSpPr>
        <dsp:cNvPr id="0" name=""/>
        <dsp:cNvSpPr/>
      </dsp:nvSpPr>
      <dsp:spPr>
        <a:xfrm>
          <a:off x="0" y="1074638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C966-CAEF-4648-B031-0FB57523D1DA}">
      <dsp:nvSpPr>
        <dsp:cNvPr id="0" name=""/>
        <dsp:cNvSpPr/>
      </dsp:nvSpPr>
      <dsp:spPr>
        <a:xfrm>
          <a:off x="0" y="1074638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Temp Views: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074638"/>
        <a:ext cx="1645920" cy="536532"/>
      </dsp:txXfrm>
    </dsp:sp>
    <dsp:sp modelId="{EDDB4BB9-8971-4B49-8EDC-322B8574D2C2}">
      <dsp:nvSpPr>
        <dsp:cNvPr id="0" name=""/>
        <dsp:cNvSpPr/>
      </dsp:nvSpPr>
      <dsp:spPr>
        <a:xfrm>
          <a:off x="1769364" y="1099002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Temporary views in Spark SQL are session-scoped. They disappear if the session that creates them ends. You can create a local or global temporary view.</a:t>
          </a:r>
          <a:endParaRPr lang="en-US" sz="1000" kern="1200"/>
        </a:p>
      </dsp:txBody>
      <dsp:txXfrm>
        <a:off x="1769364" y="1099002"/>
        <a:ext cx="6460236" cy="487280"/>
      </dsp:txXfrm>
    </dsp:sp>
    <dsp:sp modelId="{EFCA85E8-6679-224D-96AA-85345D7F7ED7}">
      <dsp:nvSpPr>
        <dsp:cNvPr id="0" name=""/>
        <dsp:cNvSpPr/>
      </dsp:nvSpPr>
      <dsp:spPr>
        <a:xfrm>
          <a:off x="1645920" y="1586283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787E87B-970E-7046-81B2-08E8541C4B9C}">
      <dsp:nvSpPr>
        <dsp:cNvPr id="0" name=""/>
        <dsp:cNvSpPr/>
      </dsp:nvSpPr>
      <dsp:spPr>
        <a:xfrm>
          <a:off x="0" y="1611171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FC2D55-6888-494B-BC91-E9F6B42A150C}">
      <dsp:nvSpPr>
        <dsp:cNvPr id="0" name=""/>
        <dsp:cNvSpPr/>
      </dsp:nvSpPr>
      <dsp:spPr>
        <a:xfrm>
          <a:off x="0" y="1611171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Query Plans: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611171"/>
        <a:ext cx="1645920" cy="536532"/>
      </dsp:txXfrm>
    </dsp:sp>
    <dsp:sp modelId="{4800256A-73D6-2D44-93C0-97D925C8399A}">
      <dsp:nvSpPr>
        <dsp:cNvPr id="0" name=""/>
        <dsp:cNvSpPr/>
      </dsp:nvSpPr>
      <dsp:spPr>
        <a:xfrm>
          <a:off x="1769364" y="1635535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uses a series of query plans to transform the source DataFrame into the result. The stages are the Parsed Logical Plan, Analyzed Logical Plan, Optimized Logical Plan, and finally, the Physical Plan.</a:t>
          </a:r>
          <a:endParaRPr lang="en-US" sz="1000" kern="1200"/>
        </a:p>
      </dsp:txBody>
      <dsp:txXfrm>
        <a:off x="1769364" y="1635535"/>
        <a:ext cx="6460236" cy="487280"/>
      </dsp:txXfrm>
    </dsp:sp>
    <dsp:sp modelId="{EBB8C756-E117-534F-A850-6763FBE33581}">
      <dsp:nvSpPr>
        <dsp:cNvPr id="0" name=""/>
        <dsp:cNvSpPr/>
      </dsp:nvSpPr>
      <dsp:spPr>
        <a:xfrm>
          <a:off x="1645920" y="2122816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873305B-7E0A-7342-B2DF-95A66035F5C3}">
      <dsp:nvSpPr>
        <dsp:cNvPr id="0" name=""/>
        <dsp:cNvSpPr/>
      </dsp:nvSpPr>
      <dsp:spPr>
        <a:xfrm>
          <a:off x="0" y="2147704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9CE57-DF7A-1C4E-B887-EEA9A693503A}">
      <dsp:nvSpPr>
        <dsp:cNvPr id="0" name=""/>
        <dsp:cNvSpPr/>
      </dsp:nvSpPr>
      <dsp:spPr>
        <a:xfrm>
          <a:off x="0" y="2147704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Performance Tuning: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147704"/>
        <a:ext cx="1645920" cy="536532"/>
      </dsp:txXfrm>
    </dsp:sp>
    <dsp:sp modelId="{37D89286-D1C3-9D45-9237-BCC5D462AF11}">
      <dsp:nvSpPr>
        <dsp:cNvPr id="0" name=""/>
        <dsp:cNvSpPr/>
      </dsp:nvSpPr>
      <dsp:spPr>
        <a:xfrm>
          <a:off x="1769364" y="2172068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Fine-tuning Spark SQL applications for better performance involves many techniques, including selecting the correct data source file formats, managing Spark SQL shuffles, and partitioning data effectively.</a:t>
          </a:r>
          <a:endParaRPr lang="en-US" sz="1000" kern="1200"/>
        </a:p>
      </dsp:txBody>
      <dsp:txXfrm>
        <a:off x="1769364" y="2172068"/>
        <a:ext cx="6460236" cy="487280"/>
      </dsp:txXfrm>
    </dsp:sp>
    <dsp:sp modelId="{4A48FA5A-00E2-D64E-8B3E-4A3C2F97018D}">
      <dsp:nvSpPr>
        <dsp:cNvPr id="0" name=""/>
        <dsp:cNvSpPr/>
      </dsp:nvSpPr>
      <dsp:spPr>
        <a:xfrm>
          <a:off x="1645920" y="2659348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E256E3A-61A6-DC43-ADC2-FB6DF10C5C11}">
      <dsp:nvSpPr>
        <dsp:cNvPr id="0" name=""/>
        <dsp:cNvSpPr/>
      </dsp:nvSpPr>
      <dsp:spPr>
        <a:xfrm>
          <a:off x="0" y="2684236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16B092-D65D-364E-BE17-144929F84497}">
      <dsp:nvSpPr>
        <dsp:cNvPr id="0" name=""/>
        <dsp:cNvSpPr/>
      </dsp:nvSpPr>
      <dsp:spPr>
        <a:xfrm>
          <a:off x="0" y="268423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Tools Integration: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684236"/>
        <a:ext cx="1645920" cy="536532"/>
      </dsp:txXfrm>
    </dsp:sp>
    <dsp:sp modelId="{61925F95-A34F-A249-88F1-305C65871C20}">
      <dsp:nvSpPr>
        <dsp:cNvPr id="0" name=""/>
        <dsp:cNvSpPr/>
      </dsp:nvSpPr>
      <dsp:spPr>
        <a:xfrm>
          <a:off x="1769364" y="270860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can integrate seamlessly with popular BI tools such as Tableau or Power BI via JDBC/ODBC connections, allowing powerful visualizations and further data analysis.</a:t>
          </a:r>
          <a:endParaRPr lang="en-US" sz="1000" kern="1200"/>
        </a:p>
      </dsp:txBody>
      <dsp:txXfrm>
        <a:off x="1769364" y="2708600"/>
        <a:ext cx="6460236" cy="487280"/>
      </dsp:txXfrm>
    </dsp:sp>
    <dsp:sp modelId="{0FC0DB02-934F-664D-8E0B-EE5E46BBC4D3}">
      <dsp:nvSpPr>
        <dsp:cNvPr id="0" name=""/>
        <dsp:cNvSpPr/>
      </dsp:nvSpPr>
      <dsp:spPr>
        <a:xfrm>
          <a:off x="1645920" y="3195881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E58E0-96D6-9E47-B214-32A25331BC11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9EF5C-0303-304C-982D-0C2F436E394F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DStreams: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CB0DF55E-4137-0941-8ECB-50601BF26C65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DStreams are a fundamental data type in Spark Streaming. They represent a continuous stream of data, either coming from a source or after a series of transformations.</a:t>
          </a:r>
          <a:endParaRPr lang="en-US" sz="1000" kern="1200"/>
        </a:p>
      </dsp:txBody>
      <dsp:txXfrm>
        <a:off x="1769364" y="21292"/>
        <a:ext cx="6460236" cy="417975"/>
      </dsp:txXfrm>
    </dsp:sp>
    <dsp:sp modelId="{0CBFC5A2-0764-0241-88DE-F3C2744F6953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8E8B2-E278-4140-B83C-6BD4217DCE3E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6932B-39DD-514C-9DCB-5739CFBB7287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Structured Streaming: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3046877A-FE90-5F41-B74D-CF048FF3EFC5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Structured Streaming is a scalable and fault-tolerant stream processing engine built on the Spark SQL engine. You can express your streaming computation similarly to how you would express a batch computation on static data.</a:t>
          </a:r>
          <a:endParaRPr lang="en-US" sz="1000" kern="1200" dirty="0"/>
        </a:p>
      </dsp:txBody>
      <dsp:txXfrm>
        <a:off x="1769364" y="481514"/>
        <a:ext cx="6460236" cy="417975"/>
      </dsp:txXfrm>
    </dsp:sp>
    <dsp:sp modelId="{1063253E-5254-0D4F-8E8B-ABB2C0E3BFD7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B8762-4392-9941-9294-45740E87B1FB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E2050-DC05-674E-A943-43F9DD3994D9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Windowed Computations: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4DA003C0-23B7-B94D-9A84-3FD9EE3AC86B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also provides windowed computations, where transformations on a DStream are applied over a sliding window of data.</a:t>
          </a:r>
          <a:endParaRPr lang="en-US" sz="1000" kern="1200"/>
        </a:p>
      </dsp:txBody>
      <dsp:txXfrm>
        <a:off x="1769364" y="941736"/>
        <a:ext cx="6460236" cy="417975"/>
      </dsp:txXfrm>
    </dsp:sp>
    <dsp:sp modelId="{AB9924F4-BE6F-E445-BB17-C9337F7F2A57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DCA6D-005E-8143-8397-E8B91F8DE13D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BA181-0F27-504B-B4EC-57DBC8D2C00B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Checkpointing: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EF7472A3-E531-0649-98A4-FF3285FABCD1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To ensure fault-tolerance, Spark Streaming needs to checkpoint enough information to a fault-tolerant storage system so that it can recover from failures.</a:t>
          </a:r>
          <a:endParaRPr lang="en-US" sz="1000" kern="1200"/>
        </a:p>
      </dsp:txBody>
      <dsp:txXfrm>
        <a:off x="1769364" y="1401959"/>
        <a:ext cx="6460236" cy="417975"/>
      </dsp:txXfrm>
    </dsp:sp>
    <dsp:sp modelId="{BE9514F0-80B6-6C45-8081-66A1552291C3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AAD70-139B-F947-AD63-143AB8E5BC9C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7FEB2-0638-6F4F-86D6-847461EC9CC8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Stateful Processing: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0D798C90-0359-2043-809C-E9D91AE979FC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supports stateful operations, where data from the stream is combined with historical data to compute results.</a:t>
          </a:r>
          <a:endParaRPr lang="en-US" sz="1000" kern="1200"/>
        </a:p>
      </dsp:txBody>
      <dsp:txXfrm>
        <a:off x="1769364" y="1862181"/>
        <a:ext cx="6460236" cy="417975"/>
      </dsp:txXfrm>
    </dsp:sp>
    <dsp:sp modelId="{1F86C5ED-2848-AA4D-9EB6-0F97BA85819A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16EFF-24D9-4C43-9CE9-AE9CB432F712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66078-4679-E546-9830-874C83A0BFDF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Late Data Handling: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955E807C-DF40-9F49-B681-D89EB5B5619E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Dealing with late data and stateful computations can be complex, but Spark Streaming provides a mechanism to handle it gracefully through watermarking.</a:t>
          </a:r>
          <a:endParaRPr lang="en-US" sz="1000" kern="1200"/>
        </a:p>
      </dsp:txBody>
      <dsp:txXfrm>
        <a:off x="1769364" y="2322403"/>
        <a:ext cx="6460236" cy="417975"/>
      </dsp:txXfrm>
    </dsp:sp>
    <dsp:sp modelId="{DE9EFAF1-33D0-814F-ACF1-16C61826DE3F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2FD9E-D504-1143-B80E-7AEB111E815A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6F8F0-D05C-024A-A828-D408304BF2A6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Sources and Sinks: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66199194-14D8-464A-83F8-85C0155B37A7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supports a wide array of sources and sinks. Examples include Kafka, Flume, Kinesis, HDFS, and more.</a:t>
          </a:r>
          <a:endParaRPr lang="en-US" sz="1000" kern="1200"/>
        </a:p>
      </dsp:txBody>
      <dsp:txXfrm>
        <a:off x="1769364" y="2782626"/>
        <a:ext cx="6460236" cy="417975"/>
      </dsp:txXfrm>
    </dsp:sp>
    <dsp:sp modelId="{4FAFCEAB-BEF6-6D48-9929-63E73B9A2E95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CD20-EA13-3D42-A4CF-CA72E7FA2A17}">
      <dsp:nvSpPr>
        <dsp:cNvPr id="0" name=""/>
        <dsp:cNvSpPr/>
      </dsp:nvSpPr>
      <dsp:spPr>
        <a:xfrm>
          <a:off x="0" y="157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13020-5102-C948-8EF0-E380E9E3C4DB}">
      <dsp:nvSpPr>
        <dsp:cNvPr id="0" name=""/>
        <dsp:cNvSpPr/>
      </dsp:nvSpPr>
      <dsp:spPr>
        <a:xfrm>
          <a:off x="0" y="1573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Algorithms: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573"/>
        <a:ext cx="1645920" cy="536532"/>
      </dsp:txXfrm>
    </dsp:sp>
    <dsp:sp modelId="{2C1167F7-3ED7-B84D-9327-3E979C67EC9A}">
      <dsp:nvSpPr>
        <dsp:cNvPr id="0" name=""/>
        <dsp:cNvSpPr/>
      </dsp:nvSpPr>
      <dsp:spPr>
        <a:xfrm>
          <a:off x="1769364" y="25937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MLlib includes several algorithms for classification, regression, clustering, collaborative filtering, and more. All of these methods are designed to scale across a cluster.</a:t>
          </a:r>
          <a:endParaRPr lang="en-US" sz="1100" kern="1200"/>
        </a:p>
      </dsp:txBody>
      <dsp:txXfrm>
        <a:off x="1769364" y="25937"/>
        <a:ext cx="6460236" cy="487280"/>
      </dsp:txXfrm>
    </dsp:sp>
    <dsp:sp modelId="{A9B739AF-ACFC-8847-AF81-89A70CBF0BBD}">
      <dsp:nvSpPr>
        <dsp:cNvPr id="0" name=""/>
        <dsp:cNvSpPr/>
      </dsp:nvSpPr>
      <dsp:spPr>
        <a:xfrm>
          <a:off x="1645920" y="513218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E1004B-D92F-1944-A69F-94E1ACB2C9DE}">
      <dsp:nvSpPr>
        <dsp:cNvPr id="0" name=""/>
        <dsp:cNvSpPr/>
      </dsp:nvSpPr>
      <dsp:spPr>
        <a:xfrm>
          <a:off x="0" y="538106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CCD1E0-DB8F-3145-99B6-605DF7920BCA}">
      <dsp:nvSpPr>
        <dsp:cNvPr id="0" name=""/>
        <dsp:cNvSpPr/>
      </dsp:nvSpPr>
      <dsp:spPr>
        <a:xfrm>
          <a:off x="0" y="53810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Pipelines: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538106"/>
        <a:ext cx="1645920" cy="536532"/>
      </dsp:txXfrm>
    </dsp:sp>
    <dsp:sp modelId="{3BC87093-5DAC-7B4C-B67D-A583C5FFC9D7}">
      <dsp:nvSpPr>
        <dsp:cNvPr id="0" name=""/>
        <dsp:cNvSpPr/>
      </dsp:nvSpPr>
      <dsp:spPr>
        <a:xfrm>
          <a:off x="1769364" y="56247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standardizes APIs for machine learning algorithms to make it easier to combine multiple algorithms into a single pipeline or workflow.</a:t>
          </a:r>
          <a:endParaRPr lang="en-US" sz="1100" kern="1200"/>
        </a:p>
      </dsp:txBody>
      <dsp:txXfrm>
        <a:off x="1769364" y="562470"/>
        <a:ext cx="6460236" cy="487280"/>
      </dsp:txXfrm>
    </dsp:sp>
    <dsp:sp modelId="{CE5BA0B9-5A14-8D44-8C07-66E62212F9A6}">
      <dsp:nvSpPr>
        <dsp:cNvPr id="0" name=""/>
        <dsp:cNvSpPr/>
      </dsp:nvSpPr>
      <dsp:spPr>
        <a:xfrm>
          <a:off x="1645920" y="1049750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731A99-DD47-924F-97A2-08E1E4AC2628}">
      <dsp:nvSpPr>
        <dsp:cNvPr id="0" name=""/>
        <dsp:cNvSpPr/>
      </dsp:nvSpPr>
      <dsp:spPr>
        <a:xfrm>
          <a:off x="0" y="10746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512A17-B34E-6349-9FC5-EE824B26B2D3}">
      <dsp:nvSpPr>
        <dsp:cNvPr id="0" name=""/>
        <dsp:cNvSpPr/>
      </dsp:nvSpPr>
      <dsp:spPr>
        <a:xfrm>
          <a:off x="0" y="1074638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Hyperparameter Tuning: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074638"/>
        <a:ext cx="1645920" cy="536532"/>
      </dsp:txXfrm>
    </dsp:sp>
    <dsp:sp modelId="{E52A9E36-BDC2-4843-A066-DB332841EA71}">
      <dsp:nvSpPr>
        <dsp:cNvPr id="0" name=""/>
        <dsp:cNvSpPr/>
      </dsp:nvSpPr>
      <dsp:spPr>
        <a:xfrm>
          <a:off x="1769364" y="1099002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MLlib includes tools such as Cross-Validator and Train-Validation Split to help choose the best parameters for your models.</a:t>
          </a:r>
          <a:endParaRPr lang="en-US" sz="1100" kern="1200"/>
        </a:p>
      </dsp:txBody>
      <dsp:txXfrm>
        <a:off x="1769364" y="1099002"/>
        <a:ext cx="6460236" cy="487280"/>
      </dsp:txXfrm>
    </dsp:sp>
    <dsp:sp modelId="{A90F950B-53FE-5143-8DE1-E140F9C01D5B}">
      <dsp:nvSpPr>
        <dsp:cNvPr id="0" name=""/>
        <dsp:cNvSpPr/>
      </dsp:nvSpPr>
      <dsp:spPr>
        <a:xfrm>
          <a:off x="1645920" y="1586283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849AFD-4DD3-CD43-A302-11E3FECC89DA}">
      <dsp:nvSpPr>
        <dsp:cNvPr id="0" name=""/>
        <dsp:cNvSpPr/>
      </dsp:nvSpPr>
      <dsp:spPr>
        <a:xfrm>
          <a:off x="0" y="1611171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A08D29-3B57-5A4F-A2C5-FC5D3B9422CE}">
      <dsp:nvSpPr>
        <dsp:cNvPr id="0" name=""/>
        <dsp:cNvSpPr/>
      </dsp:nvSpPr>
      <dsp:spPr>
        <a:xfrm>
          <a:off x="0" y="1611171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Model Evaluation: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611171"/>
        <a:ext cx="1645920" cy="536532"/>
      </dsp:txXfrm>
    </dsp:sp>
    <dsp:sp modelId="{58F94A9C-806C-EE49-89C1-90BB275690AF}">
      <dsp:nvSpPr>
        <dsp:cNvPr id="0" name=""/>
        <dsp:cNvSpPr/>
      </dsp:nvSpPr>
      <dsp:spPr>
        <a:xfrm>
          <a:off x="1769364" y="1635535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includes various metrics for evaluating the quality of a model's predictions, including Precision, Recall, F1 Score, ROC curves, etc.</a:t>
          </a:r>
          <a:endParaRPr lang="en-US" sz="1100" kern="1200"/>
        </a:p>
      </dsp:txBody>
      <dsp:txXfrm>
        <a:off x="1769364" y="1635535"/>
        <a:ext cx="6460236" cy="487280"/>
      </dsp:txXfrm>
    </dsp:sp>
    <dsp:sp modelId="{9AA1CA5A-98E9-3F40-ABB8-70E969DA17E0}">
      <dsp:nvSpPr>
        <dsp:cNvPr id="0" name=""/>
        <dsp:cNvSpPr/>
      </dsp:nvSpPr>
      <dsp:spPr>
        <a:xfrm>
          <a:off x="1645920" y="212281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C88CA4-4096-BB44-8954-91DCD66B8E22}">
      <dsp:nvSpPr>
        <dsp:cNvPr id="0" name=""/>
        <dsp:cNvSpPr/>
      </dsp:nvSpPr>
      <dsp:spPr>
        <a:xfrm>
          <a:off x="0" y="21477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928AD-BE1D-1F47-802E-D4FCD4F333E1}">
      <dsp:nvSpPr>
        <dsp:cNvPr id="0" name=""/>
        <dsp:cNvSpPr/>
      </dsp:nvSpPr>
      <dsp:spPr>
        <a:xfrm>
          <a:off x="0" y="2147704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Distributed Training: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147704"/>
        <a:ext cx="1645920" cy="536532"/>
      </dsp:txXfrm>
    </dsp:sp>
    <dsp:sp modelId="{6DEB78E2-3D67-174E-B80B-0C5F0F328847}">
      <dsp:nvSpPr>
        <dsp:cNvPr id="0" name=""/>
        <dsp:cNvSpPr/>
      </dsp:nvSpPr>
      <dsp:spPr>
        <a:xfrm>
          <a:off x="1769364" y="2172068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Leveraging the power of Spark, training of machine learning models can be distributed over many nodes, making it feasible to train large models over massive datasets.</a:t>
          </a:r>
          <a:endParaRPr lang="en-US" sz="1100" kern="1200" dirty="0"/>
        </a:p>
      </dsp:txBody>
      <dsp:txXfrm>
        <a:off x="1769364" y="2172068"/>
        <a:ext cx="6460236" cy="487280"/>
      </dsp:txXfrm>
    </dsp:sp>
    <dsp:sp modelId="{6467AFE5-F4C9-5944-AF9B-DF4389EDEA9F}">
      <dsp:nvSpPr>
        <dsp:cNvPr id="0" name=""/>
        <dsp:cNvSpPr/>
      </dsp:nvSpPr>
      <dsp:spPr>
        <a:xfrm>
          <a:off x="1645920" y="2659348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2B48A3-6400-FC44-9A62-B740D6F60A0C}">
      <dsp:nvSpPr>
        <dsp:cNvPr id="0" name=""/>
        <dsp:cNvSpPr/>
      </dsp:nvSpPr>
      <dsp:spPr>
        <a:xfrm>
          <a:off x="0" y="2684236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891EA-1287-5E42-83E0-6CBF452A8BA8}">
      <dsp:nvSpPr>
        <dsp:cNvPr id="0" name=""/>
        <dsp:cNvSpPr/>
      </dsp:nvSpPr>
      <dsp:spPr>
        <a:xfrm>
          <a:off x="0" y="268423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Interoperability: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684236"/>
        <a:ext cx="1645920" cy="536532"/>
      </dsp:txXfrm>
    </dsp:sp>
    <dsp:sp modelId="{B65FF3B3-DC9C-9247-810A-8D441B866392}">
      <dsp:nvSpPr>
        <dsp:cNvPr id="0" name=""/>
        <dsp:cNvSpPr/>
      </dsp:nvSpPr>
      <dsp:spPr>
        <a:xfrm>
          <a:off x="1769364" y="270860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models have a consistent, unified API which makes it easier to construct ML pipelines. Additionally, they can export their models in a standard format compatible with other machine learning libraries.</a:t>
          </a:r>
          <a:endParaRPr lang="en-US" sz="1100" kern="1200"/>
        </a:p>
      </dsp:txBody>
      <dsp:txXfrm>
        <a:off x="1769364" y="2708600"/>
        <a:ext cx="6460236" cy="487280"/>
      </dsp:txXfrm>
    </dsp:sp>
    <dsp:sp modelId="{BD7CB423-AA79-F842-9210-2C556D274B4D}">
      <dsp:nvSpPr>
        <dsp:cNvPr id="0" name=""/>
        <dsp:cNvSpPr/>
      </dsp:nvSpPr>
      <dsp:spPr>
        <a:xfrm>
          <a:off x="1645920" y="319588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4FA00-7AC3-4550-88FF-E5DB66A4D42E}">
      <dsp:nvSpPr>
        <dsp:cNvPr id="0" name=""/>
        <dsp:cNvSpPr/>
      </dsp:nvSpPr>
      <dsp:spPr>
        <a:xfrm>
          <a:off x="595320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2143-65FA-48BE-BE3E-300EA6C8E71C}">
      <dsp:nvSpPr>
        <dsp:cNvPr id="0" name=""/>
        <dsp:cNvSpPr/>
      </dsp:nvSpPr>
      <dsp:spPr>
        <a:xfrm>
          <a:off x="4956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Real-Time Fraud Detection: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956" y="1223167"/>
        <a:ext cx="1816505" cy="434258"/>
      </dsp:txXfrm>
    </dsp:sp>
    <dsp:sp modelId="{0EA43345-50A9-406B-A8C2-A66F14B22A36}">
      <dsp:nvSpPr>
        <dsp:cNvPr id="0" name=""/>
        <dsp:cNvSpPr/>
      </dsp:nvSpPr>
      <dsp:spPr>
        <a:xfrm>
          <a:off x="4956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Streaming is ideal for real-time fraud detection use cases. Streaming data can be monitored and analyzed in real-time to identify and alert fraudulent activities.</a:t>
          </a:r>
          <a:endParaRPr lang="en-US" sz="1100" kern="1200"/>
        </a:p>
      </dsp:txBody>
      <dsp:txXfrm>
        <a:off x="4956" y="1702230"/>
        <a:ext cx="1816505" cy="1029051"/>
      </dsp:txXfrm>
    </dsp:sp>
    <dsp:sp modelId="{7D3F4DDE-7756-4B73-83AE-8C81EAC739F5}">
      <dsp:nvSpPr>
        <dsp:cNvPr id="0" name=""/>
        <dsp:cNvSpPr/>
      </dsp:nvSpPr>
      <dsp:spPr>
        <a:xfrm>
          <a:off x="2729714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C7A95-E951-4536-BD75-6C2A87F3968B}">
      <dsp:nvSpPr>
        <dsp:cNvPr id="0" name=""/>
        <dsp:cNvSpPr/>
      </dsp:nvSpPr>
      <dsp:spPr>
        <a:xfrm>
          <a:off x="2139350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Predictive Maintenance: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2139350" y="1223167"/>
        <a:ext cx="1816505" cy="434258"/>
      </dsp:txXfrm>
    </dsp:sp>
    <dsp:sp modelId="{583C5E35-F590-41D5-8042-02C74A14283D}">
      <dsp:nvSpPr>
        <dsp:cNvPr id="0" name=""/>
        <dsp:cNvSpPr/>
      </dsp:nvSpPr>
      <dsp:spPr>
        <a:xfrm>
          <a:off x="2139350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Machine Learning algorithms in MLlib can predict failures by learning patterns in historical data, thereby reducing maintenance costs and prolonging machine life.</a:t>
          </a:r>
          <a:endParaRPr lang="en-US" sz="1100" kern="1200"/>
        </a:p>
      </dsp:txBody>
      <dsp:txXfrm>
        <a:off x="2139350" y="1702230"/>
        <a:ext cx="1816505" cy="1029051"/>
      </dsp:txXfrm>
    </dsp:sp>
    <dsp:sp modelId="{414BB837-89FC-4C41-AB1A-3E6E0CBD073F}">
      <dsp:nvSpPr>
        <dsp:cNvPr id="0" name=""/>
        <dsp:cNvSpPr/>
      </dsp:nvSpPr>
      <dsp:spPr>
        <a:xfrm>
          <a:off x="4864108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A060C-4453-400E-A670-BF1687F1FED5}">
      <dsp:nvSpPr>
        <dsp:cNvPr id="0" name=""/>
        <dsp:cNvSpPr/>
      </dsp:nvSpPr>
      <dsp:spPr>
        <a:xfrm>
          <a:off x="4273744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Sentiment Analysis: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273744" y="1223167"/>
        <a:ext cx="1816505" cy="434258"/>
      </dsp:txXfrm>
    </dsp:sp>
    <dsp:sp modelId="{91DF2179-629D-4383-9A75-384C8B67A550}">
      <dsp:nvSpPr>
        <dsp:cNvPr id="0" name=""/>
        <dsp:cNvSpPr/>
      </dsp:nvSpPr>
      <dsp:spPr>
        <a:xfrm>
          <a:off x="4273744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can be used for text mining tasks like Sentiment Analysis, where we can classify the polarity of a given text.</a:t>
          </a:r>
          <a:endParaRPr lang="en-US" sz="1100" kern="1200"/>
        </a:p>
      </dsp:txBody>
      <dsp:txXfrm>
        <a:off x="4273744" y="1702230"/>
        <a:ext cx="1816505" cy="1029051"/>
      </dsp:txXfrm>
    </dsp:sp>
    <dsp:sp modelId="{7CF03E3D-BDB6-4622-8EA0-7DC2BE567879}">
      <dsp:nvSpPr>
        <dsp:cNvPr id="0" name=""/>
        <dsp:cNvSpPr/>
      </dsp:nvSpPr>
      <dsp:spPr>
        <a:xfrm>
          <a:off x="6998502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BA6A3-8099-4764-B1DA-9F5DF0DE9884}">
      <dsp:nvSpPr>
        <dsp:cNvPr id="0" name=""/>
        <dsp:cNvSpPr/>
      </dsp:nvSpPr>
      <dsp:spPr>
        <a:xfrm>
          <a:off x="6408138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Recommendation Engines: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6408138" y="1223167"/>
        <a:ext cx="1816505" cy="434258"/>
      </dsp:txXfrm>
    </dsp:sp>
    <dsp:sp modelId="{830D7517-1496-4994-8259-C20E2C1FB21B}">
      <dsp:nvSpPr>
        <dsp:cNvPr id="0" name=""/>
        <dsp:cNvSpPr/>
      </dsp:nvSpPr>
      <dsp:spPr>
        <a:xfrm>
          <a:off x="6408138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Collaborative filtering algorithms like Alternating Least Squares (ALS) can be used in building recommendation systems.</a:t>
          </a:r>
          <a:endParaRPr lang="en-US" sz="1100" kern="1200"/>
        </a:p>
      </dsp:txBody>
      <dsp:txXfrm>
        <a:off x="6408138" y="1702230"/>
        <a:ext cx="1816505" cy="10290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3A38-4026-4DC4-80BB-DEC1BEFF6F3F}">
      <dsp:nvSpPr>
        <dsp:cNvPr id="0" name=""/>
        <dsp:cNvSpPr/>
      </dsp:nvSpPr>
      <dsp:spPr>
        <a:xfrm>
          <a:off x="595320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010F-8E78-4866-8212-8935004AED70}">
      <dsp:nvSpPr>
        <dsp:cNvPr id="0" name=""/>
        <dsp:cNvSpPr/>
      </dsp:nvSpPr>
      <dsp:spPr>
        <a:xfrm>
          <a:off x="4956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Adaptive Query Execution: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956" y="1054856"/>
        <a:ext cx="1816505" cy="434258"/>
      </dsp:txXfrm>
    </dsp:sp>
    <dsp:sp modelId="{E1932A7F-6B85-41FF-AD43-701F8BA362A1}">
      <dsp:nvSpPr>
        <dsp:cNvPr id="0" name=""/>
        <dsp:cNvSpPr/>
      </dsp:nvSpPr>
      <dsp:spPr>
        <a:xfrm>
          <a:off x="4956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AQE is a feature that optimizes query plans based on runtime statistics. It optimizes Spark SQL at runtime, eliminating the need for users to manually tune SQL queries.</a:t>
          </a:r>
          <a:endParaRPr lang="en-US" sz="1100" kern="1200"/>
        </a:p>
      </dsp:txBody>
      <dsp:txXfrm>
        <a:off x="4956" y="1541285"/>
        <a:ext cx="1816505" cy="1374144"/>
      </dsp:txXfrm>
    </dsp:sp>
    <dsp:sp modelId="{ABDBB1E5-E387-40A6-A224-E70589FC44DA}">
      <dsp:nvSpPr>
        <dsp:cNvPr id="0" name=""/>
        <dsp:cNvSpPr/>
      </dsp:nvSpPr>
      <dsp:spPr>
        <a:xfrm>
          <a:off x="2729714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BC5BF-B3BC-47AA-9E35-9C2FE4A3A775}">
      <dsp:nvSpPr>
        <dsp:cNvPr id="0" name=""/>
        <dsp:cNvSpPr/>
      </dsp:nvSpPr>
      <dsp:spPr>
        <a:xfrm>
          <a:off x="2139350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GPU Acceleration: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2139350" y="1054856"/>
        <a:ext cx="1816505" cy="434258"/>
      </dsp:txXfrm>
    </dsp:sp>
    <dsp:sp modelId="{C3776A01-C4B9-4A9B-9B20-294146DC1DA1}">
      <dsp:nvSpPr>
        <dsp:cNvPr id="0" name=""/>
        <dsp:cNvSpPr/>
      </dsp:nvSpPr>
      <dsp:spPr>
        <a:xfrm>
          <a:off x="2139350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With the advent of larger datasets and complex models, leveraging GPUs for computation has become increasingly necessary. Apache Spark aims to include better support for GPU-accelerated workloads.</a:t>
          </a:r>
          <a:endParaRPr lang="en-US" sz="1100" kern="1200" dirty="0"/>
        </a:p>
      </dsp:txBody>
      <dsp:txXfrm>
        <a:off x="2139350" y="1541285"/>
        <a:ext cx="1816505" cy="1374144"/>
      </dsp:txXfrm>
    </dsp:sp>
    <dsp:sp modelId="{F417ED99-680E-48D4-BB48-969BF744D281}">
      <dsp:nvSpPr>
        <dsp:cNvPr id="0" name=""/>
        <dsp:cNvSpPr/>
      </dsp:nvSpPr>
      <dsp:spPr>
        <a:xfrm>
          <a:off x="4864108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1E7F6-7015-44FD-A8DD-A1B8610B475B}">
      <dsp:nvSpPr>
        <dsp:cNvPr id="0" name=""/>
        <dsp:cNvSpPr/>
      </dsp:nvSpPr>
      <dsp:spPr>
        <a:xfrm>
          <a:off x="4273744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Deep Learning Integration: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273744" y="1054856"/>
        <a:ext cx="1816505" cy="434258"/>
      </dsp:txXfrm>
    </dsp:sp>
    <dsp:sp modelId="{ACC29E95-C6FF-46DB-A628-54D5DF69AB57}">
      <dsp:nvSpPr>
        <dsp:cNvPr id="0" name=""/>
        <dsp:cNvSpPr/>
      </dsp:nvSpPr>
      <dsp:spPr>
        <a:xfrm>
          <a:off x="4273744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Deep learning integration like TensorFlow and PyTorch are becoming more prevalent, and support for these frameworks within Spark is a key research area.</a:t>
          </a:r>
          <a:endParaRPr lang="en-US" sz="1100" kern="1200"/>
        </a:p>
      </dsp:txBody>
      <dsp:txXfrm>
        <a:off x="4273744" y="1541285"/>
        <a:ext cx="1816505" cy="1374144"/>
      </dsp:txXfrm>
    </dsp:sp>
    <dsp:sp modelId="{32ECCFE0-7F24-45F2-AFC8-42B1B79202B8}">
      <dsp:nvSpPr>
        <dsp:cNvPr id="0" name=""/>
        <dsp:cNvSpPr/>
      </dsp:nvSpPr>
      <dsp:spPr>
        <a:xfrm>
          <a:off x="6998502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7584A-4A8B-403F-BE5E-2228A3E1FC5E}">
      <dsp:nvSpPr>
        <dsp:cNvPr id="0" name=""/>
        <dsp:cNvSpPr/>
      </dsp:nvSpPr>
      <dsp:spPr>
        <a:xfrm>
          <a:off x="6408138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Continuous Processing: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6408138" y="1054856"/>
        <a:ext cx="1816505" cy="434258"/>
      </dsp:txXfrm>
    </dsp:sp>
    <dsp:sp modelId="{1C706C12-4AE6-4E62-8ADE-BB40551A7966}">
      <dsp:nvSpPr>
        <dsp:cNvPr id="0" name=""/>
        <dsp:cNvSpPr/>
      </dsp:nvSpPr>
      <dsp:spPr>
        <a:xfrm>
          <a:off x="6408138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demand for near-real-time processing has led to developments in continuous processing capabilities in structured streaming, aiming for low-latency, millisecond-scale processing.</a:t>
          </a:r>
          <a:endParaRPr lang="en-US" sz="1100" kern="1200"/>
        </a:p>
      </dsp:txBody>
      <dsp:txXfrm>
        <a:off x="6408138" y="1541285"/>
        <a:ext cx="1816505" cy="13741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4B576-29B5-B54A-A70F-DC028A1BD964}">
      <dsp:nvSpPr>
        <dsp:cNvPr id="0" name=""/>
        <dsp:cNvSpPr/>
      </dsp:nvSpPr>
      <dsp:spPr>
        <a:xfrm>
          <a:off x="3094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Recap: </a:t>
          </a:r>
          <a:endParaRPr lang="en-US" sz="1300" kern="1200"/>
        </a:p>
      </dsp:txBody>
      <dsp:txXfrm>
        <a:off x="3094" y="60902"/>
        <a:ext cx="1860500" cy="374400"/>
      </dsp:txXfrm>
    </dsp:sp>
    <dsp:sp modelId="{3D8C5D28-1ED0-2E4B-871B-D3B01A7ECD6E}">
      <dsp:nvSpPr>
        <dsp:cNvPr id="0" name=""/>
        <dsp:cNvSpPr/>
      </dsp:nvSpPr>
      <dsp:spPr>
        <a:xfrm>
          <a:off x="3094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Engaged with advanced features of Apache Spark - DataFrames, Datasets, Spark SQL, Spark Streaming, and Spark MLlib.</a:t>
          </a:r>
          <a:endParaRPr lang="en-US" sz="1300" kern="1200"/>
        </a:p>
      </dsp:txBody>
      <dsp:txXfrm>
        <a:off x="3094" y="435302"/>
        <a:ext cx="1860500" cy="2726138"/>
      </dsp:txXfrm>
    </dsp:sp>
    <dsp:sp modelId="{97E016C3-FC68-524E-8EA9-69D70B3463DA}">
      <dsp:nvSpPr>
        <dsp:cNvPr id="0" name=""/>
        <dsp:cNvSpPr/>
      </dsp:nvSpPr>
      <dsp:spPr>
        <a:xfrm>
          <a:off x="2124064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Significance: </a:t>
          </a:r>
          <a:endParaRPr lang="en-US" sz="1300" kern="1200"/>
        </a:p>
      </dsp:txBody>
      <dsp:txXfrm>
        <a:off x="2124064" y="60902"/>
        <a:ext cx="1860500" cy="374400"/>
      </dsp:txXfrm>
    </dsp:sp>
    <dsp:sp modelId="{8A78C53E-A5D5-6946-B6D4-86363FBB0160}">
      <dsp:nvSpPr>
        <dsp:cNvPr id="0" name=""/>
        <dsp:cNvSpPr/>
      </dsp:nvSpPr>
      <dsp:spPr>
        <a:xfrm>
          <a:off x="2124064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Discussed the importance of Spark in big data processing - providing a comprehensive, unified, and efficient framework for handling large-scale data.</a:t>
          </a:r>
          <a:endParaRPr lang="en-US" sz="1300" kern="1200"/>
        </a:p>
      </dsp:txBody>
      <dsp:txXfrm>
        <a:off x="2124064" y="435302"/>
        <a:ext cx="1860500" cy="2726138"/>
      </dsp:txXfrm>
    </dsp:sp>
    <dsp:sp modelId="{45F0289A-6AA7-AE46-96A0-952F876A1799}">
      <dsp:nvSpPr>
        <dsp:cNvPr id="0" name=""/>
        <dsp:cNvSpPr/>
      </dsp:nvSpPr>
      <dsp:spPr>
        <a:xfrm>
          <a:off x="4245035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Further Exploration: </a:t>
          </a:r>
          <a:endParaRPr lang="en-US" sz="1300" kern="1200"/>
        </a:p>
      </dsp:txBody>
      <dsp:txXfrm>
        <a:off x="4245035" y="60902"/>
        <a:ext cx="1860500" cy="374400"/>
      </dsp:txXfrm>
    </dsp:sp>
    <dsp:sp modelId="{93D5ABEE-9CF7-4F49-90D1-AC6CD3D24CB8}">
      <dsp:nvSpPr>
        <dsp:cNvPr id="0" name=""/>
        <dsp:cNvSpPr/>
      </dsp:nvSpPr>
      <dsp:spPr>
        <a:xfrm>
          <a:off x="4245035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Encouraged further exploration and practice with Spark's functionalities and capabilities. Use the knowledge from this course to build more complex data systems.</a:t>
          </a:r>
          <a:endParaRPr lang="en-US" sz="1300" kern="1200"/>
        </a:p>
      </dsp:txBody>
      <dsp:txXfrm>
        <a:off x="4245035" y="435302"/>
        <a:ext cx="1860500" cy="2726138"/>
      </dsp:txXfrm>
    </dsp:sp>
    <dsp:sp modelId="{0471FBE0-35A6-7D4C-A864-56BEFAFE0C89}">
      <dsp:nvSpPr>
        <dsp:cNvPr id="0" name=""/>
        <dsp:cNvSpPr/>
      </dsp:nvSpPr>
      <dsp:spPr>
        <a:xfrm>
          <a:off x="6366005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Real-world Impact: </a:t>
          </a:r>
          <a:endParaRPr lang="en-US" sz="1300" kern="1200"/>
        </a:p>
      </dsp:txBody>
      <dsp:txXfrm>
        <a:off x="6366005" y="60902"/>
        <a:ext cx="1860500" cy="374400"/>
      </dsp:txXfrm>
    </dsp:sp>
    <dsp:sp modelId="{AD87D7A0-3587-E840-A39E-A5D9AD9E0F03}">
      <dsp:nvSpPr>
        <dsp:cNvPr id="0" name=""/>
        <dsp:cNvSpPr/>
      </dsp:nvSpPr>
      <dsp:spPr>
        <a:xfrm>
          <a:off x="6366005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Highlighted the real-world applications of Spark in various fields - from powering machine learning algorithms for predictive analytics, handling real-time data streams, to querying structured data with SQL. Skills learned are practical and applicable in numerous data careers.</a:t>
          </a:r>
          <a:endParaRPr lang="en-US" sz="1300" kern="1200"/>
        </a:p>
      </dsp:txBody>
      <dsp:txXfrm>
        <a:off x="6366005" y="435302"/>
        <a:ext cx="1860500" cy="2726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Advanced Spark Programming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Conclusion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BC8C0DCC-D417-35A9-B97C-60A772DAF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18848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55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Agenda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9D6E4B-70CA-6315-BC79-4733B1C5B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C403E91-A718-FC5A-0DE8-82B74CDEA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1481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20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r>
              <a:rPr lang="en-US" sz="3100" b="1" dirty="0"/>
              <a:t>Spark </a:t>
            </a:r>
            <a:r>
              <a:rPr lang="en-US" sz="3100" b="1" dirty="0" err="1"/>
              <a:t>DataFrames</a:t>
            </a:r>
            <a:r>
              <a:rPr lang="en-US" sz="3100" b="1" dirty="0"/>
              <a:t> and </a:t>
            </a:r>
            <a:r>
              <a:rPr lang="en-US" sz="3100" b="1" dirty="0" err="1"/>
              <a:t>DataSets</a:t>
            </a:r>
            <a:endParaRPr lang="en-US" sz="3100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921C6C-A117-CD04-65F6-2DFAC0334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1C79CE84-6D47-4365-4889-EBA2DE8F9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39350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79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 err="1">
                <a:effectLst/>
              </a:rPr>
              <a:t>DataFrame</a:t>
            </a:r>
            <a:r>
              <a:rPr lang="en-US" sz="3100" b="1" i="0" dirty="0">
                <a:effectLst/>
              </a:rPr>
              <a:t> Operations</a:t>
            </a:r>
            <a:endParaRPr lang="en-US" sz="3100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CA5E21F-1E45-AE99-2891-5F2E93C69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231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94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>
                <a:effectLst/>
              </a:rPr>
              <a:t>Spark SQL - Querying Structured Data</a:t>
            </a:r>
            <a:endParaRPr lang="en-US" sz="31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7F5AC10-3239-947D-0164-7382B9D9B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011CAE4-B116-CF66-9CF6-1E87E89A8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53361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44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>
                <a:effectLst/>
              </a:rPr>
              <a:t>Spark Streaming - Real-Time Processing</a:t>
            </a:r>
            <a:endParaRPr lang="en-US" sz="3100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E1D0BE1-327C-87CD-C130-02DCE67EB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18795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51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>
                <a:effectLst/>
              </a:rPr>
              <a:t>Machine Learning with Spark </a:t>
            </a:r>
            <a:r>
              <a:rPr lang="en-US" sz="3100" b="1" i="0" dirty="0" err="1">
                <a:effectLst/>
              </a:rPr>
              <a:t>MLlib</a:t>
            </a:r>
            <a:endParaRPr lang="en-US" sz="3100" dirty="0"/>
          </a:p>
        </p:txBody>
      </p:sp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DF458001-EBE6-63ED-46D1-80B4B57D2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6285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5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>
                <a:effectLst/>
              </a:rPr>
              <a:t>Case Studies and Industry Applications</a:t>
            </a:r>
            <a:endParaRPr lang="en-US" sz="3100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AD8F245-EF9C-D735-B9B4-6E1CE25F6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8062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26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dirty="0">
                <a:effectLst/>
              </a:rPr>
              <a:t>Future Trends and Research</a:t>
            </a:r>
            <a:endParaRPr lang="en-US" sz="3100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47E6C55-6842-506F-8B82-27953B53D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7895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73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1536</Words>
  <Application>Microsoft Macintosh PowerPoint</Application>
  <PresentationFormat>On-screen Show (16:9)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Advanced Spark Programming</vt:lpstr>
      <vt:lpstr>Agenda</vt:lpstr>
      <vt:lpstr>Spark DataFrames and DataSets</vt:lpstr>
      <vt:lpstr>DataFrame Operations</vt:lpstr>
      <vt:lpstr>Spark SQL - Querying Structured Data</vt:lpstr>
      <vt:lpstr>Spark Streaming - Real-Time Processing</vt:lpstr>
      <vt:lpstr>Machine Learning with Spark MLlib</vt:lpstr>
      <vt:lpstr>Case Studies and Industry Applications</vt:lpstr>
      <vt:lpstr>Future Trends and Research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96</cp:revision>
  <dcterms:created xsi:type="dcterms:W3CDTF">2015-02-06T15:48:06Z</dcterms:created>
  <dcterms:modified xsi:type="dcterms:W3CDTF">2023-08-22T01:31:11Z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